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3404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4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8458B-A383-4988-B0F2-64C554160B75}" type="datetimeFigureOut">
              <a:rPr lang="ru-RU" smtClean="0"/>
              <a:pPr/>
              <a:t>21.04.2023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9" name="Рисунок 8" descr="6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83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74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0099"/>
                </a:solidFill>
              </a:rPr>
              <a:t>Общие правила безопасности при работе в сети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65850"/>
            <a:ext cx="8003232" cy="4643470"/>
          </a:xfrm>
        </p:spPr>
        <p:txBody>
          <a:bodyPr>
            <a:normAutofit fontScale="85000" lnSpcReduction="20000"/>
          </a:bodyPr>
          <a:lstStyle/>
          <a:p>
            <a:pPr lvl="0" algn="just"/>
            <a:r>
              <a:rPr lang="ru-RU" dirty="0">
                <a:solidFill>
                  <a:srgbClr val="080808"/>
                </a:solidFill>
              </a:rPr>
              <a:t>Установите несколько четких и жестких правил для ребенка, чтобы контролировать расписание, время подключения и способ использования им Интернета. Убедитесь, что установленные правила выполняются. Особенно важно контролировать выход ребенка в Интернет в ночное время.</a:t>
            </a:r>
          </a:p>
          <a:p>
            <a:pPr lvl="0" algn="just"/>
            <a:r>
              <a:rPr lang="ru-RU" dirty="0">
                <a:solidFill>
                  <a:srgbClr val="080808"/>
                </a:solidFill>
              </a:rPr>
              <a:t>Хороший антивирус – союзник в защите Вашего ребенка от опасностей Интернета.</a:t>
            </a:r>
          </a:p>
          <a:p>
            <a:pPr lvl="0" algn="just"/>
            <a:r>
              <a:rPr lang="ru-RU" dirty="0">
                <a:solidFill>
                  <a:srgbClr val="080808"/>
                </a:solidFill>
              </a:rPr>
              <a:t>Ребенку не следует давать свой пароль кому-либо, за исключением взрослых членов семьи.</a:t>
            </a:r>
          </a:p>
          <a:p>
            <a:pPr lvl="0" algn="just"/>
            <a:r>
              <a:rPr lang="ru-RU" dirty="0">
                <a:solidFill>
                  <a:srgbClr val="080808"/>
                </a:solidFill>
              </a:rPr>
              <a:t>Следует объяснить ребенку, что он не должен делать того, что может стоить семье денег, кроме случаев, когда рядом с ним находятся родители.</a:t>
            </a:r>
          </a:p>
          <a:p>
            <a:endParaRPr lang="ru-RU" dirty="0">
              <a:solidFill>
                <a:srgbClr val="080808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1673584"/>
      </p:ext>
    </p:extLst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</TotalTime>
  <Words>99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Специальное оформление</vt:lpstr>
      <vt:lpstr>Общие правила безопасности при работе в сети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безопасность детей в сети интернет</dc:title>
  <dc:creator>sveta</dc:creator>
  <dc:description>Общие правила безопасности при работе в сети</dc:description>
  <cp:lastModifiedBy>Пользователь Windows</cp:lastModifiedBy>
  <cp:revision>26</cp:revision>
  <dcterms:created xsi:type="dcterms:W3CDTF">2011-12-13T19:04:59Z</dcterms:created>
  <dcterms:modified xsi:type="dcterms:W3CDTF">2023-04-21T07:25:14Z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безопасность детей в сети интернет</vt:lpwstr>
  </property>
  <property fmtid="{D5CDD505-2E9C-101B-9397-08002B2CF9AE}" pid="3" name="SlideDescription">
    <vt:lpwstr>Общие правила безопасности при работе в сети</vt:lpwstr>
  </property>
</Properties>
</file>