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503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91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2060"/>
                </a:solidFill>
              </a:rPr>
              <a:t>Первоочередные шаги для повышения безопасности: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17638"/>
            <a:ext cx="8075240" cy="47085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•	</a:t>
            </a:r>
            <a:r>
              <a:rPr lang="ru-RU" sz="3000" dirty="0"/>
              <a:t>Регулярно скачивайте обновления для программного обеспечения. </a:t>
            </a:r>
          </a:p>
          <a:p>
            <a:pPr marL="0" indent="0">
              <a:buNone/>
            </a:pPr>
            <a:r>
              <a:rPr lang="ru-RU" sz="3000" dirty="0"/>
              <a:t>•	Установите антивирусное и антишпионское программное обеспечение. </a:t>
            </a:r>
          </a:p>
          <a:p>
            <a:pPr marL="0" indent="0">
              <a:buNone/>
            </a:pPr>
            <a:r>
              <a:rPr lang="ru-RU" sz="3000" dirty="0"/>
              <a:t>•	Установите фильтр </a:t>
            </a:r>
          </a:p>
          <a:p>
            <a:pPr marL="0" indent="0">
              <a:buNone/>
            </a:pPr>
            <a:r>
              <a:rPr lang="ru-RU" sz="3000" dirty="0"/>
              <a:t>(например, Интернет-Цензор). </a:t>
            </a:r>
          </a:p>
          <a:p>
            <a:pPr marL="0" indent="0">
              <a:buNone/>
            </a:pPr>
            <a:r>
              <a:rPr lang="ru-RU" sz="3000" dirty="0"/>
              <a:t>•	Установите спам-фильтр </a:t>
            </a:r>
          </a:p>
          <a:p>
            <a:pPr marL="0" indent="0">
              <a:buNone/>
            </a:pPr>
            <a:r>
              <a:rPr lang="ru-RU" sz="3000" dirty="0"/>
              <a:t>(например, в </a:t>
            </a:r>
            <a:r>
              <a:rPr lang="ru-RU" sz="3000" dirty="0" err="1"/>
              <a:t>Outlook</a:t>
            </a:r>
            <a:r>
              <a:rPr lang="ru-RU" sz="3000" dirty="0"/>
              <a:t>). </a:t>
            </a:r>
          </a:p>
          <a:p>
            <a:pPr marL="0" indent="0">
              <a:buNone/>
            </a:pPr>
            <a:r>
              <a:rPr lang="ru-RU" sz="3000" dirty="0"/>
              <a:t>•	Не открывайте писем от </a:t>
            </a:r>
          </a:p>
          <a:p>
            <a:pPr marL="0" indent="0">
              <a:buNone/>
            </a:pPr>
            <a:r>
              <a:rPr lang="ru-RU" sz="3000" dirty="0"/>
              <a:t>пользователей, которых вы </a:t>
            </a:r>
          </a:p>
          <a:p>
            <a:pPr marL="0" indent="0">
              <a:buNone/>
            </a:pPr>
            <a:r>
              <a:rPr lang="ru-RU" sz="3000" dirty="0"/>
              <a:t>не знаете. </a:t>
            </a:r>
          </a:p>
          <a:p>
            <a:pPr>
              <a:buFont typeface="Wingdings" pitchFamily="2" charset="2"/>
              <a:buChar char="ü"/>
            </a:pPr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13780" y="3244334"/>
            <a:ext cx="247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481951"/>
            <a:ext cx="307183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26081817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8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Специальное оформление</vt:lpstr>
      <vt:lpstr>Первоочередные шаги для повышения безопасности: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sveta</dc:creator>
  <dc:description>Первоочередные шаги для повышения безопасности: </dc:description>
  <cp:lastModifiedBy>Пользователь Windows</cp:lastModifiedBy>
  <cp:revision>26</cp:revision>
  <dcterms:created xsi:type="dcterms:W3CDTF">2011-12-13T19:04:59Z</dcterms:created>
  <dcterms:modified xsi:type="dcterms:W3CDTF">2023-04-21T07:25:09Z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безопасность детей в сети интернет</vt:lpwstr>
  </property>
  <property fmtid="{D5CDD505-2E9C-101B-9397-08002B2CF9AE}" pid="3" name="SlideDescription">
    <vt:lpwstr>Первоочередные шаги для повышения безопасности: </vt:lpwstr>
  </property>
</Properties>
</file>