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0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1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Первоочередные шаги для повышения безопасности: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7638"/>
            <a:ext cx="807524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	</a:t>
            </a:r>
            <a:r>
              <a:rPr lang="ru-RU" sz="3000" dirty="0"/>
              <a:t>Регулярно скачивайте обновления для программного обеспечения. </a:t>
            </a:r>
          </a:p>
          <a:p>
            <a:pPr marL="0" indent="0">
              <a:buNone/>
            </a:pPr>
            <a:r>
              <a:rPr lang="ru-RU" sz="3000" dirty="0"/>
              <a:t>•	Установите антивирусное и антишпионское программное обеспечение. </a:t>
            </a:r>
          </a:p>
          <a:p>
            <a:pPr marL="0" indent="0">
              <a:buNone/>
            </a:pPr>
            <a:r>
              <a:rPr lang="ru-RU" sz="3000" dirty="0"/>
              <a:t>•	Установите фильтр </a:t>
            </a:r>
          </a:p>
          <a:p>
            <a:pPr marL="0" indent="0">
              <a:buNone/>
            </a:pPr>
            <a:r>
              <a:rPr lang="ru-RU" sz="3000" dirty="0"/>
              <a:t>(например, Интернет-Цензор). </a:t>
            </a:r>
          </a:p>
          <a:p>
            <a:pPr marL="0" indent="0">
              <a:buNone/>
            </a:pPr>
            <a:r>
              <a:rPr lang="ru-RU" sz="3000" dirty="0"/>
              <a:t>•	Установите спам-фильтр </a:t>
            </a:r>
          </a:p>
          <a:p>
            <a:pPr marL="0" indent="0">
              <a:buNone/>
            </a:pPr>
            <a:r>
              <a:rPr lang="ru-RU" sz="3000" dirty="0"/>
              <a:t>(например, в </a:t>
            </a:r>
            <a:r>
              <a:rPr lang="ru-RU" sz="3000" dirty="0" err="1"/>
              <a:t>Outlook</a:t>
            </a:r>
            <a:r>
              <a:rPr lang="ru-RU" sz="3000" dirty="0"/>
              <a:t>). </a:t>
            </a:r>
          </a:p>
          <a:p>
            <a:pPr marL="0" indent="0">
              <a:buNone/>
            </a:pPr>
            <a:r>
              <a:rPr lang="ru-RU" sz="3000" dirty="0"/>
              <a:t>•	Не открывайте писем от </a:t>
            </a:r>
          </a:p>
          <a:p>
            <a:pPr marL="0" indent="0">
              <a:buNone/>
            </a:pPr>
            <a:r>
              <a:rPr lang="ru-RU" sz="3000" dirty="0"/>
              <a:t>пользователей, которых вы </a:t>
            </a:r>
          </a:p>
          <a:p>
            <a:pPr marL="0" indent="0">
              <a:buNone/>
            </a:pPr>
            <a:r>
              <a:rPr lang="ru-RU" sz="3000" dirty="0"/>
              <a:t>не знаете.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3780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81951"/>
            <a:ext cx="3071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6081817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8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Специальное оформление</vt:lpstr>
      <vt:lpstr>Первоочередные шаги для повышения безопасности: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Первоочередные шаги для повышения безопасности: </dc:description>
  <cp:lastModifiedBy>Пользователь Windows</cp:lastModifiedBy>
  <cp:revision>26</cp:revision>
  <dcterms:created xsi:type="dcterms:W3CDTF">2011-12-13T19:04:59Z</dcterms:created>
  <dcterms:modified xsi:type="dcterms:W3CDTF">2023-04-21T07:25:09Z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Первоочередные шаги для повышения безопасности: </vt:lpwstr>
  </property>
</Properties>
</file>