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088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41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8458B-A383-4988-B0F2-64C554160B75}" type="datetimeFigureOut">
              <a:rPr lang="ru-RU" smtClean="0"/>
              <a:pPr/>
              <a:t>21.04.2023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 descr="6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009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61947" y="3298195"/>
            <a:ext cx="385554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</a:rPr>
              <a:t>Общие правила безопасности Общие правила безопасности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0099"/>
                </a:solidFill>
              </a:rPr>
              <a:t>Общие правила безопасности при работе в сети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539552" y="1600200"/>
            <a:ext cx="7920880" cy="4525963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5100" b="1" i="1" dirty="0"/>
              <a:t>Дети от 6 до 10 лет:</a:t>
            </a:r>
            <a:endParaRPr lang="ru-RU" sz="5100" b="1" dirty="0"/>
          </a:p>
          <a:p>
            <a:pPr lvl="0" algn="just"/>
            <a:r>
              <a:rPr lang="ru-RU" dirty="0"/>
              <a:t>Приучите детей посещать только те сайты, которые Вы разрешили. </a:t>
            </a:r>
          </a:p>
          <a:p>
            <a:pPr lvl="0" algn="just"/>
            <a:r>
              <a:rPr lang="ru-RU" dirty="0"/>
              <a:t>Используйте программные средства блокировки нежелательного материала.</a:t>
            </a:r>
          </a:p>
          <a:p>
            <a:pPr lvl="0" algn="just"/>
            <a:r>
              <a:rPr lang="ru-RU" dirty="0"/>
              <a:t>Научите детей советоваться с Вами при раскрытии личной информации. </a:t>
            </a:r>
          </a:p>
          <a:p>
            <a:pPr lvl="0" algn="just"/>
            <a:r>
              <a:rPr lang="ru-RU" dirty="0"/>
              <a:t>Требуйте от детей ничего не скачивать из Интернета</a:t>
            </a:r>
            <a:br>
              <a:rPr lang="ru-RU" dirty="0"/>
            </a:br>
            <a:r>
              <a:rPr lang="ru-RU" dirty="0"/>
              <a:t>без Вашего одобрения. </a:t>
            </a:r>
          </a:p>
          <a:p>
            <a:pPr lvl="0" algn="just"/>
            <a:r>
              <a:rPr lang="ru-RU" dirty="0"/>
              <a:t>Не разрешайте в этом возрасте пользоваться средствами мгновенного обмена сообщениями. </a:t>
            </a:r>
          </a:p>
          <a:p>
            <a:pPr lvl="0" algn="just"/>
            <a:r>
              <a:rPr lang="ru-RU" dirty="0"/>
              <a:t>Беседуйте с детьми об их друзьях в Интернет. </a:t>
            </a:r>
          </a:p>
          <a:p>
            <a:pPr lvl="0" algn="just"/>
            <a:r>
              <a:rPr lang="ru-RU" dirty="0"/>
              <a:t>Приучите детей сообщать Вам, если их что-то встревожило</a:t>
            </a:r>
            <a:br>
              <a:rPr lang="ru-RU" dirty="0"/>
            </a:br>
            <a:r>
              <a:rPr lang="ru-RU" dirty="0"/>
              <a:t>в сети.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0585134"/>
      </p:ext>
    </p:extLst>
  </p:cSld>
  <p:clrMapOvr>
    <a:masterClrMapping/>
  </p:clrMapOvr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</TotalTime>
  <Words>56</Words>
  <Application>Microsoft Office PowerPoint</Application>
  <PresentationFormat>Экран (4:3)</PresentationFormat>
  <Paragraphs>10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Arial</vt:lpstr>
      <vt:lpstr>Calibri</vt:lpstr>
      <vt:lpstr>Специальное оформление</vt:lpstr>
      <vt:lpstr>Общие правила безопасности при работе в сети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детей в сети интернет</dc:title>
  <dc:creator>sveta</dc:creator>
  <dc:description>Общие правила безопасности при работе в сети</dc:description>
  <cp:lastModifiedBy>Пользователь Windows</cp:lastModifiedBy>
  <cp:revision>26</cp:revision>
  <dcterms:created xsi:type="dcterms:W3CDTF">2011-12-13T19:04:59Z</dcterms:created>
  <dcterms:modified xsi:type="dcterms:W3CDTF">2023-04-21T07:25:12Z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безопасность детей в сети интернет</vt:lpwstr>
  </property>
  <property fmtid="{D5CDD505-2E9C-101B-9397-08002B2CF9AE}" pid="3" name="SlideDescription">
    <vt:lpwstr>Общие правила безопасности при работе в сети</vt:lpwstr>
  </property>
</Properties>
</file>