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8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00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1947" y="3298195"/>
            <a:ext cx="38555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</a:rPr>
              <a:t>Общие правила безопасности Общие правила безопасности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Общие правила безопасности при работе в сети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9552" y="1600200"/>
            <a:ext cx="792088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5100" b="1" i="1" dirty="0"/>
              <a:t>Дети от 6 до 10 лет:</a:t>
            </a:r>
            <a:endParaRPr lang="ru-RU" sz="5100" b="1" dirty="0"/>
          </a:p>
          <a:p>
            <a:pPr lvl="0" algn="just"/>
            <a:r>
              <a:rPr lang="ru-RU" dirty="0"/>
              <a:t>Приучите детей посещать только те сайты, которые Вы разрешили. </a:t>
            </a:r>
          </a:p>
          <a:p>
            <a:pPr lvl="0" algn="just"/>
            <a:r>
              <a:rPr lang="ru-RU" dirty="0"/>
              <a:t>Используйте программные средства блокировки нежелательного материала.</a:t>
            </a:r>
          </a:p>
          <a:p>
            <a:pPr lvl="0" algn="just"/>
            <a:r>
              <a:rPr lang="ru-RU" dirty="0"/>
              <a:t>Научите детей советоваться с Вами при раскрытии личной информации. </a:t>
            </a:r>
          </a:p>
          <a:p>
            <a:pPr lvl="0" algn="just"/>
            <a:r>
              <a:rPr lang="ru-RU" dirty="0"/>
              <a:t>Требуйте от детей ничего не скачивать из Интернета</a:t>
            </a:r>
            <a:br>
              <a:rPr lang="ru-RU" dirty="0"/>
            </a:br>
            <a:r>
              <a:rPr lang="ru-RU" dirty="0"/>
              <a:t>без Вашего одобрения. </a:t>
            </a:r>
          </a:p>
          <a:p>
            <a:pPr lvl="0" algn="just"/>
            <a:r>
              <a:rPr lang="ru-RU" dirty="0"/>
              <a:t>Не разрешайте в этом возрасте пользоваться средствами мгновенного обмена сообщениями. </a:t>
            </a:r>
          </a:p>
          <a:p>
            <a:pPr lvl="0" algn="just"/>
            <a:r>
              <a:rPr lang="ru-RU" dirty="0"/>
              <a:t>Беседуйте с детьми об их друзьях в Интернет. </a:t>
            </a:r>
          </a:p>
          <a:p>
            <a:pPr lvl="0" algn="just"/>
            <a:r>
              <a:rPr lang="ru-RU" dirty="0"/>
              <a:t>Приучите детей сообщать Вам, если их что-то встревожило</a:t>
            </a:r>
            <a:br>
              <a:rPr lang="ru-RU" dirty="0"/>
            </a:br>
            <a:r>
              <a:rPr lang="ru-RU" dirty="0"/>
              <a:t>в сети.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585134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56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Специальное оформление</vt:lpstr>
      <vt:lpstr>Общие правила безопасности при работе в сети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Общие правила безопасности при работе в сети</dc:description>
  <cp:lastModifiedBy>Пользователь Windows</cp:lastModifiedBy>
  <cp:revision>26</cp:revision>
  <dcterms:created xsi:type="dcterms:W3CDTF">2011-12-13T19:04:59Z</dcterms:created>
  <dcterms:modified xsi:type="dcterms:W3CDTF">2023-04-21T07:25:12Z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Общие правила безопасности при работе в сети</vt:lpwstr>
  </property>
</Properties>
</file>