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35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49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Как справляться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с интернет-зависимостью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714488"/>
            <a:ext cx="7488832" cy="441167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  <a:defRPr/>
            </a:pPr>
            <a:r>
              <a:rPr lang="ru-RU" dirty="0"/>
              <a:t>- Постарайтесь наладить контакт с ребенком. </a:t>
            </a:r>
          </a:p>
          <a:p>
            <a:pPr marL="0" indent="0" algn="just">
              <a:buNone/>
              <a:defRPr/>
            </a:pPr>
            <a:r>
              <a:rPr lang="ru-RU" dirty="0"/>
              <a:t>-Не запрещайте ребенку пользоваться интернетом, но постарайтесь установить регламент пользования.</a:t>
            </a:r>
          </a:p>
          <a:p>
            <a:pPr marL="0" indent="0" algn="just">
              <a:buNone/>
              <a:defRPr/>
            </a:pPr>
            <a:r>
              <a:rPr lang="ru-RU" dirty="0"/>
              <a:t>- Следите за тем, какие сайты посещает ребенок. </a:t>
            </a:r>
            <a:br>
              <a:rPr lang="ru-RU" dirty="0"/>
            </a:br>
            <a:r>
              <a:rPr lang="ru-RU" dirty="0"/>
              <a:t> - Предложите своему ребенку заняться чем-то вместе, постарайтесь его чем-то увлечь. </a:t>
            </a:r>
          </a:p>
          <a:p>
            <a:pPr marL="0" indent="0" algn="just">
              <a:buNone/>
              <a:defRPr/>
            </a:pPr>
            <a:r>
              <a:rPr lang="ru-RU" dirty="0"/>
              <a:t>- Дети с интернет-зависимостью субъективно ощущают невозможность обходиться без сети. Постарайтесь тактично поговорить об этом с ребенком.</a:t>
            </a:r>
          </a:p>
        </p:txBody>
      </p:sp>
    </p:spTree>
    <p:extLst>
      <p:ext uri="{BB962C8B-B14F-4D97-AF65-F5344CB8AC3E}">
        <p14:creationId xmlns:p14="http://schemas.microsoft.com/office/powerpoint/2010/main" val="3114780900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Специальное оформление</vt:lpstr>
      <vt:lpstr>Как справляться  с интернет-зависимостью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>Как справляться _x000d_с интернет-зависимостью</dc:description>
  <cp:lastModifiedBy>Пользователь Windows</cp:lastModifiedBy>
  <cp:revision>26</cp:revision>
  <dcterms:created xsi:type="dcterms:W3CDTF">2011-12-13T19:04:59Z</dcterms:created>
  <dcterms:modified xsi:type="dcterms:W3CDTF">2023-04-21T07:25:15Z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>Как справляться _x000d_с интернет-зависимостью</vt:lpwstr>
  </property>
</Properties>
</file>