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47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4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Спасибо за внимание!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lnSpcReduction="10000"/>
          </a:bodyPr>
          <a:lstStyle/>
          <a:p>
            <a:endParaRPr lang="ru-RU" sz="4400" b="1" dirty="0">
              <a:solidFill>
                <a:srgbClr val="C00000"/>
              </a:solidFill>
            </a:endParaRPr>
          </a:p>
          <a:p>
            <a:endParaRPr lang="ru-RU" sz="4400" b="1" dirty="0">
              <a:solidFill>
                <a:srgbClr val="C00000"/>
              </a:solidFill>
            </a:endParaRPr>
          </a:p>
          <a:p>
            <a:endParaRPr lang="ru-RU" sz="4400" b="1" dirty="0">
              <a:solidFill>
                <a:srgbClr val="C00000"/>
              </a:solidFill>
            </a:endParaRPr>
          </a:p>
          <a:p>
            <a:endParaRPr lang="ru-RU" sz="4400" b="1" dirty="0">
              <a:solidFill>
                <a:srgbClr val="C00000"/>
              </a:solidFill>
            </a:endParaRPr>
          </a:p>
          <a:p>
            <a:endParaRPr lang="ru-RU" sz="4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</a:rPr>
              <a:t>  Будьте для ребёнка примером! </a:t>
            </a:r>
            <a:endParaRPr lang="ru-RU" sz="44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1026" name="AutoShape 2" descr="http://zablpedia.ru/wp-content/uploads/2008/05/Deti-i-kompyut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zablpedia.ru/wp-content/uploads/2008/05/Deti-i-kompyut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sveta\Desktop\карт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857364"/>
            <a:ext cx="5251532" cy="3357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922993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10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Специальное оформление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>Спасибо за внимание!</dc:description>
  <cp:lastModifiedBy>Пользователь Windows</cp:lastModifiedBy>
  <cp:revision>26</cp:revision>
  <dcterms:created xsi:type="dcterms:W3CDTF">2011-12-13T19:04:59Z</dcterms:created>
  <dcterms:modified xsi:type="dcterms:W3CDTF">2023-04-21T07:25:17Z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>Спасибо за внимание!</vt:lpwstr>
  </property>
</Properties>
</file>