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061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63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Дети от 11 до 13 лет: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268760"/>
            <a:ext cx="7848872" cy="4857403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dirty="0"/>
              <a:t>Создайте ребенку собственную учетную запись с ограниченными правами. </a:t>
            </a:r>
          </a:p>
          <a:p>
            <a:pPr lvl="0" algn="just"/>
            <a:r>
              <a:rPr lang="ru-RU" dirty="0"/>
              <a:t>Используйте средства фильтрации нежелательного материала. </a:t>
            </a:r>
          </a:p>
          <a:p>
            <a:pPr lvl="0" algn="just"/>
            <a:r>
              <a:rPr lang="ru-RU" dirty="0"/>
              <a:t>Напоминайте детям о конфиденциальности личной информации. </a:t>
            </a:r>
          </a:p>
          <a:p>
            <a:pPr lvl="0" algn="just"/>
            <a:r>
              <a:rPr lang="ru-RU" dirty="0"/>
              <a:t>Приучите детей спрашивать разрешение при скачивании программ или файлов из Интернета. </a:t>
            </a:r>
          </a:p>
          <a:p>
            <a:pPr lvl="0" algn="just"/>
            <a:r>
              <a:rPr lang="ru-RU" dirty="0"/>
              <a:t>Поощряйте детей сообщать Вам, если их что-то тревожит или смущает в Интернете. </a:t>
            </a:r>
          </a:p>
          <a:p>
            <a:pPr lvl="0" algn="just"/>
            <a:r>
              <a:rPr lang="ru-RU" dirty="0"/>
              <a:t>Настаивайте на том, чтобы дети позволяли Вам знакомиться с их электронной почтой. </a:t>
            </a:r>
          </a:p>
          <a:p>
            <a:pPr lvl="0" algn="just"/>
            <a:r>
              <a:rPr lang="ru-RU" dirty="0"/>
              <a:t>Расскажите детям об ответственном </a:t>
            </a:r>
          </a:p>
          <a:p>
            <a:pPr marL="0" lvl="0" indent="0" algn="just">
              <a:buNone/>
            </a:pPr>
            <a:r>
              <a:rPr lang="ru-RU" dirty="0"/>
              <a:t>и достойном поведении в Интернете. </a:t>
            </a:r>
          </a:p>
          <a:p>
            <a:pPr marL="0" lv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3074" name="Picture 2" descr="C:\Users\sveta\Desktop\курсы\интерне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52" y="5000612"/>
            <a:ext cx="3286148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6351233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79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Специальное оформление</vt:lpstr>
      <vt:lpstr>Дети от 11 до 13 лет: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Дети от 11 до 13 лет:</dc:description>
  <cp:lastModifiedBy>Пользователь Windows</cp:lastModifiedBy>
  <cp:revision>26</cp:revision>
  <dcterms:created xsi:type="dcterms:W3CDTF">2011-12-13T19:04:59Z</dcterms:created>
  <dcterms:modified xsi:type="dcterms:W3CDTF">2023-04-21T07:25:12Z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Дети от 11 до 13 лет:</vt:lpwstr>
  </property>
</Properties>
</file>