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21.04.2023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9061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41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8458B-A383-4988-B0F2-64C554160B75}" type="datetimeFigureOut">
              <a:rPr lang="ru-RU" smtClean="0"/>
              <a:pPr/>
              <a:t>21.04.2023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9" name="Рисунок 8" descr="6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83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633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/>
              <a:t>Дети от 11 до 13 лет: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268760"/>
            <a:ext cx="7848872" cy="4857403"/>
          </a:xfrm>
        </p:spPr>
        <p:txBody>
          <a:bodyPr>
            <a:normAutofit fontScale="70000" lnSpcReduction="20000"/>
          </a:bodyPr>
          <a:lstStyle/>
          <a:p>
            <a:pPr lvl="0" algn="just"/>
            <a:r>
              <a:rPr lang="ru-RU" dirty="0"/>
              <a:t>Создайте ребенку собственную учетную запись с ограниченными правами. </a:t>
            </a:r>
          </a:p>
          <a:p>
            <a:pPr lvl="0" algn="just"/>
            <a:r>
              <a:rPr lang="ru-RU" dirty="0"/>
              <a:t>Используйте средства фильтрации нежелательного материала. </a:t>
            </a:r>
          </a:p>
          <a:p>
            <a:pPr lvl="0" algn="just"/>
            <a:r>
              <a:rPr lang="ru-RU" dirty="0"/>
              <a:t>Напоминайте детям о конфиденциальности личной информации. </a:t>
            </a:r>
          </a:p>
          <a:p>
            <a:pPr lvl="0" algn="just"/>
            <a:r>
              <a:rPr lang="ru-RU" dirty="0"/>
              <a:t>Приучите детей спрашивать разрешение при скачивании программ или файлов из Интернета. </a:t>
            </a:r>
          </a:p>
          <a:p>
            <a:pPr lvl="0" algn="just"/>
            <a:r>
              <a:rPr lang="ru-RU" dirty="0"/>
              <a:t>Поощряйте детей сообщать Вам, если их что-то тревожит или смущает в Интернете. </a:t>
            </a:r>
          </a:p>
          <a:p>
            <a:pPr lvl="0" algn="just"/>
            <a:r>
              <a:rPr lang="ru-RU" dirty="0"/>
              <a:t>Настаивайте на том, чтобы дети позволяли Вам знакомиться с их электронной почтой. </a:t>
            </a:r>
          </a:p>
          <a:p>
            <a:pPr lvl="0" algn="just"/>
            <a:r>
              <a:rPr lang="ru-RU" dirty="0"/>
              <a:t>Расскажите детям об ответственном </a:t>
            </a:r>
          </a:p>
          <a:p>
            <a:pPr marL="0" lvl="0" indent="0" algn="just">
              <a:buNone/>
            </a:pPr>
            <a:r>
              <a:rPr lang="ru-RU" dirty="0"/>
              <a:t>и достойном поведении в Интернете. </a:t>
            </a:r>
          </a:p>
          <a:p>
            <a:pPr marL="0" lvl="0" indent="0">
              <a:buNone/>
            </a:pPr>
            <a:endParaRPr lang="ru-RU" dirty="0"/>
          </a:p>
          <a:p>
            <a:endParaRPr lang="ru-RU" dirty="0"/>
          </a:p>
        </p:txBody>
      </p:sp>
      <p:pic>
        <p:nvPicPr>
          <p:cNvPr id="3074" name="Picture 2" descr="C:\Users\sveta\Desktop\курсы\интерне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52" y="5000612"/>
            <a:ext cx="3286148" cy="18573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06351233"/>
      </p:ext>
    </p:extLst>
  </p:cSld>
  <p:clrMapOvr>
    <a:masterClrMapping/>
  </p:clrMapOvr>
</p:sld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243</TotalTime>
  <Words>79</Words>
  <Application>Microsoft Office PowerPoint</Application>
  <PresentationFormat>Экран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Специальное оформление</vt:lpstr>
      <vt:lpstr>Дети от 11 до 13 лет: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безопасность детей в сети интернет</dc:title>
  <dc:creator>sveta</dc:creator>
  <dc:description>Дети от 11 до 13 лет:</dc:description>
  <cp:lastModifiedBy>Пользователь Windows</cp:lastModifiedBy>
  <cp:revision>26</cp:revision>
  <dcterms:created xsi:type="dcterms:W3CDTF">2011-12-13T19:04:59Z</dcterms:created>
  <dcterms:modified xsi:type="dcterms:W3CDTF">2023-04-21T07:25:12Z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безопасность детей в сети интернет</vt:lpwstr>
  </property>
  <property fmtid="{D5CDD505-2E9C-101B-9397-08002B2CF9AE}" pid="3" name="SlideDescription">
    <vt:lpwstr>Дети от 11 до 13 лет:</vt:lpwstr>
  </property>
</Properties>
</file>