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_rels/slideMaster1.xml.rels" ContentType="application/vnd.openxmlformats-package.relationships+xml"/>
  <Override PartName="/ppt/slideMasters/slideMaster1.xml" ContentType="application/vnd.openxmlformats-officedocument.presentationml.slideMaster+xml"/>
  <Override PartName="/ppt/theme/theme1.xml" ContentType="application/vnd.openxmlformats-officedocument.theme+xml"/>
  <Override PartName="/ppt/_rels/presentation.xml.rels" ContentType="application/vnd.openxmlformats-package.relationshi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_rels/slideLayout12.xml.rels" ContentType="application/vnd.openxmlformats-package.relationships+xml"/>
  <Override PartName="/ppt/slideLayouts/_rels/slideLayout11.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8.xml.rels" ContentType="application/vnd.openxmlformats-package.relationships+xml"/>
  <Override PartName="/ppt/slideLayouts/_rels/slideLayout5.xml.rels" ContentType="application/vnd.openxmlformats-package.relationships+xml"/>
  <Override PartName="/ppt/slideLayouts/_rels/slideLayout7.xml.rels" ContentType="application/vnd.openxmlformats-package.relationships+xml"/>
  <Override PartName="/ppt/slideLayouts/_rels/slideLayout4.xml.rels" ContentType="application/vnd.openxmlformats-package.relationships+xml"/>
  <Override PartName="/ppt/slideLayouts/_rels/slideLayout6.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1.xml.rels" ContentType="application/vnd.openxmlformats-package.relationships+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media/image27.png" ContentType="image/png"/>
  <Override PartName="/ppt/media/image4.jpeg" ContentType="image/jpeg"/>
  <Override PartName="/ppt/media/image25.png" ContentType="image/png"/>
  <Override PartName="/ppt/media/image29.jpeg" ContentType="image/jpeg"/>
  <Override PartName="/ppt/media/image10.jpeg" ContentType="image/jpeg"/>
  <Override PartName="/ppt/media/image8.jpeg" ContentType="image/jpeg"/>
  <Override PartName="/ppt/media/image6.jpeg" ContentType="image/jpeg"/>
  <Override PartName="/ppt/media/image5.jpeg" ContentType="image/jpeg"/>
  <Override PartName="/ppt/media/image28.png" ContentType="image/png"/>
  <Override PartName="/ppt/media/image7.jpeg" ContentType="image/jpeg"/>
  <Override PartName="/ppt/media/image12.jpeg" ContentType="image/jpeg"/>
  <Override PartName="/ppt/media/image23.png" ContentType="image/png"/>
  <Override PartName="/ppt/media/image13.jpeg" ContentType="image/jpeg"/>
  <Override PartName="/ppt/media/image9.jpeg" ContentType="image/jpeg"/>
  <Override PartName="/ppt/media/image30.jpeg" ContentType="image/jpeg"/>
  <Override PartName="/ppt/media/image3.jpeg" ContentType="image/jpeg"/>
  <Override PartName="/ppt/media/image2.jpeg" ContentType="image/jpeg"/>
  <Override PartName="/ppt/media/image1.jpeg" ContentType="image/jpeg"/>
  <Override PartName="/ppt/media/image14.jpeg" ContentType="image/jpeg"/>
  <Override PartName="/ppt/media/image15.jpeg" ContentType="image/jpeg"/>
  <Override PartName="/ppt/media/image16.jpeg" ContentType="image/jpeg"/>
  <Override PartName="/ppt/media/image17.jpeg" ContentType="image/jpeg"/>
  <Override PartName="/ppt/media/image26.png" ContentType="image/png"/>
  <Override PartName="/ppt/media/image18.jpeg" ContentType="image/jpeg"/>
  <Override PartName="/ppt/media/image21.png" ContentType="image/png"/>
  <Override PartName="/ppt/media/image19.png" ContentType="image/png"/>
  <Override PartName="/ppt/media/image20.jpeg" ContentType="image/jpeg"/>
  <Override PartName="/ppt/media/image22.png" ContentType="image/png"/>
  <Override PartName="/ppt/media/image11.jpeg" ContentType="image/jpeg"/>
  <Override PartName="/ppt/media/image24.png" ContentType="image/png"/>
  <Override PartName="/ppt/presProps.xml" ContentType="application/vnd.openxmlformats-officedocument.presentationml.presProps+xml"/>
  <Override PartName="/ppt/slides/slide13.xml" ContentType="application/vnd.openxmlformats-officedocument.presentationml.slide+xml"/>
  <Override PartName="/ppt/slides/slide12.xml" ContentType="application/vnd.openxmlformats-officedocument.presentationml.slide+xml"/>
  <Override PartName="/ppt/slides/slide9.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_rels/slide8.xml.rels" ContentType="application/vnd.openxmlformats-package.relationships+xml"/>
  <Override PartName="/ppt/slides/_rels/slide10.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13.xml.rels" ContentType="application/vnd.openxmlformats-package.relationships+xml"/>
  <Override PartName="/ppt/slides/_rels/slide16.xml.rels" ContentType="application/vnd.openxmlformats-package.relationships+xml"/>
  <Override PartName="/ppt/slides/_rels/slide12.xml.rels" ContentType="application/vnd.openxmlformats-package.relationships+xml"/>
  <Override PartName="/ppt/slides/_rels/slide15.xml.rels" ContentType="application/vnd.openxmlformats-package.relationships+xml"/>
  <Override PartName="/ppt/slides/_rels/slide9.xml.rels" ContentType="application/vnd.openxmlformats-package.relationships+xml"/>
  <Override PartName="/ppt/slides/_rels/slide11.xml.rels" ContentType="application/vnd.openxmlformats-package.relationships+xml"/>
  <Override PartName="/ppt/slides/_rels/slide14.xml.rels" ContentType="application/vnd.openxmlformats-package.relationships+xml"/>
  <Override PartName="/ppt/slides/_rels/slide17.xml.rels" ContentType="application/vnd.openxmlformats-package.relationships+xml"/>
  <Override PartName="/ppt/slides/_rels/slide1.xml.rels" ContentType="application/vnd.openxmlformats-package.relationships+xml"/>
  <Override PartName="/ppt/slides/_rels/slide4.xml.rels" ContentType="application/vnd.openxmlformats-package.relationships+xml"/>
  <Override PartName="/ppt/slides/_rels/slide2.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slide16.xml" ContentType="application/vnd.openxmlformats-officedocument.presentationml.slide+xml"/>
  <Override PartName="/ppt/slides/slide1.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Lst>
  <p:sldSz cx="9144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2"/>
          </p:nvPr>
        </p:nvSpPr>
        <p:spPr/>
        <p:txBody>
          <a:bodyPr/>
          <a:p>
            <a:r>
              <a:t>Footer</a:t>
            </a:r>
          </a:p>
        </p:txBody>
      </p:sp>
      <p:sp>
        <p:nvSpPr>
          <p:cNvPr id="3" name="PlaceHolder 2"/>
          <p:cNvSpPr>
            <a:spLocks noGrp="1"/>
          </p:cNvSpPr>
          <p:nvPr>
            <p:ph type="sldNum" idx="3"/>
          </p:nvPr>
        </p:nvSpPr>
        <p:spPr/>
        <p:txBody>
          <a:bodyPr/>
          <a:p>
            <a:fld id="{3EACC6CD-BB3F-4F37-BC69-F1706A2F529E}" type="slidenum">
              <a:t>&lt;#&gt;</a:t>
            </a:fld>
          </a:p>
        </p:txBody>
      </p:sp>
      <p:sp>
        <p:nvSpPr>
          <p:cNvPr id="4" name="PlaceHolder 3"/>
          <p:cNvSpPr>
            <a:spLocks noGrp="1"/>
          </p:cNvSpPr>
          <p:nvPr>
            <p:ph type="dt" idx="1"/>
          </p:nvPr>
        </p:nvSpPr>
        <p:spPr/>
        <p:txBody>
          <a:bodyPr/>
          <a:p>
            <a:r>
              <a:rPr lang="ru-RU"/>
              <a:t/>
            </a:r>
          </a:p>
        </p:txBody>
      </p:sp>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8" name="PlaceHolder 1"/>
          <p:cNvSpPr>
            <a:spLocks noGrp="1"/>
          </p:cNvSpPr>
          <p:nvPr>
            <p:ph type="title"/>
          </p:nvPr>
        </p:nvSpPr>
        <p:spPr>
          <a:xfrm>
            <a:off x="457200" y="221040"/>
            <a:ext cx="8229240" cy="1250280"/>
          </a:xfrm>
          <a:prstGeom prst="rect">
            <a:avLst/>
          </a:prstGeom>
          <a:noFill/>
          <a:ln w="0">
            <a:noFill/>
          </a:ln>
        </p:spPr>
        <p:txBody>
          <a:bodyPr lIns="0" rIns="0" tIns="0" bIns="0" anchor="ctr">
            <a:noAutofit/>
          </a:bodyPr>
          <a:p>
            <a:endParaRPr b="0" lang="ru-RU" sz="4400" spc="-1" strike="noStrike">
              <a:solidFill>
                <a:srgbClr val="ffffff"/>
              </a:solidFill>
              <a:latin typeface="Arial"/>
            </a:endParaRPr>
          </a:p>
        </p:txBody>
      </p:sp>
      <p:sp>
        <p:nvSpPr>
          <p:cNvPr id="19" name="PlaceHolder 2"/>
          <p:cNvSpPr>
            <a:spLocks noGrp="1"/>
          </p:cNvSpPr>
          <p:nvPr>
            <p:ph type="subTitle"/>
          </p:nvPr>
        </p:nvSpPr>
        <p:spPr>
          <a:xfrm>
            <a:off x="457200" y="1604520"/>
            <a:ext cx="8229240" cy="3977280"/>
          </a:xfrm>
          <a:prstGeom prst="rect">
            <a:avLst/>
          </a:prstGeom>
          <a:noFill/>
          <a:ln w="0">
            <a:noFill/>
          </a:ln>
        </p:spPr>
        <p:txBody>
          <a:bodyPr lIns="0" rIns="0" tIns="0" bIns="0" anchor="ctr">
            <a:noAutofit/>
          </a:bodyPr>
          <a:p>
            <a:pPr algn="ctr">
              <a:buNone/>
            </a:pPr>
            <a:endParaRPr b="0" lang="ru-RU" sz="3200" spc="-1" strike="noStrike">
              <a:latin typeface="Arial"/>
            </a:endParaRPr>
          </a:p>
        </p:txBody>
      </p:sp>
      <p:sp>
        <p:nvSpPr>
          <p:cNvPr id="4" name="PlaceHolder 3"/>
          <p:cNvSpPr>
            <a:spLocks noGrp="1"/>
          </p:cNvSpPr>
          <p:nvPr>
            <p:ph type="ftr" idx="2"/>
          </p:nvPr>
        </p:nvSpPr>
        <p:spPr/>
        <p:txBody>
          <a:bodyPr/>
          <a:p>
            <a:r>
              <a:t>Footer</a:t>
            </a:r>
          </a:p>
        </p:txBody>
      </p:sp>
      <p:sp>
        <p:nvSpPr>
          <p:cNvPr id="5" name="PlaceHolder 4"/>
          <p:cNvSpPr>
            <a:spLocks noGrp="1"/>
          </p:cNvSpPr>
          <p:nvPr>
            <p:ph type="sldNum" idx="3"/>
          </p:nvPr>
        </p:nvSpPr>
        <p:spPr/>
        <p:txBody>
          <a:bodyPr/>
          <a:p>
            <a:fld id="{83B6E58C-4BA0-4CDC-B987-92853C737788}" type="slidenum">
              <a:t>&lt;#&gt;</a:t>
            </a:fld>
          </a:p>
        </p:txBody>
      </p:sp>
      <p:sp>
        <p:nvSpPr>
          <p:cNvPr id="6" name="PlaceHolder 5"/>
          <p:cNvSpPr>
            <a:spLocks noGrp="1"/>
          </p:cNvSpPr>
          <p:nvPr>
            <p:ph type="dt" idx="1"/>
          </p:nvPr>
        </p:nvSpPr>
        <p:spPr/>
        <p:txBody>
          <a:bodyPr/>
          <a:p>
            <a:r>
              <a:rPr lang="ru-RU"/>
              <a:t/>
            </a: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457200" y="221040"/>
            <a:ext cx="8229240" cy="1250280"/>
          </a:xfrm>
          <a:prstGeom prst="rect">
            <a:avLst/>
          </a:prstGeom>
          <a:noFill/>
          <a:ln w="0">
            <a:noFill/>
          </a:ln>
        </p:spPr>
        <p:txBody>
          <a:bodyPr lIns="0" rIns="0" tIns="0" bIns="0" anchor="ctr">
            <a:noAutofit/>
          </a:bodyPr>
          <a:p>
            <a:endParaRPr b="0" lang="ru-RU" sz="4400" spc="-1" strike="noStrike">
              <a:solidFill>
                <a:srgbClr val="ffffff"/>
              </a:solidFill>
              <a:latin typeface="Arial"/>
            </a:endParaRPr>
          </a:p>
        </p:txBody>
      </p:sp>
      <p:sp>
        <p:nvSpPr>
          <p:cNvPr id="21" name="PlaceHolder 2"/>
          <p:cNvSpPr>
            <a:spLocks noGrp="1"/>
          </p:cNvSpPr>
          <p:nvPr>
            <p:ph/>
          </p:nvPr>
        </p:nvSpPr>
        <p:spPr>
          <a:xfrm>
            <a:off x="457200" y="1604520"/>
            <a:ext cx="8229240" cy="397728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4" name="PlaceHolder 3"/>
          <p:cNvSpPr>
            <a:spLocks noGrp="1"/>
          </p:cNvSpPr>
          <p:nvPr>
            <p:ph type="ftr" idx="2"/>
          </p:nvPr>
        </p:nvSpPr>
        <p:spPr/>
        <p:txBody>
          <a:bodyPr/>
          <a:p>
            <a:r>
              <a:t>Footer</a:t>
            </a:r>
          </a:p>
        </p:txBody>
      </p:sp>
      <p:sp>
        <p:nvSpPr>
          <p:cNvPr id="5" name="PlaceHolder 4"/>
          <p:cNvSpPr>
            <a:spLocks noGrp="1"/>
          </p:cNvSpPr>
          <p:nvPr>
            <p:ph type="sldNum" idx="3"/>
          </p:nvPr>
        </p:nvSpPr>
        <p:spPr/>
        <p:txBody>
          <a:bodyPr/>
          <a:p>
            <a:fld id="{64D6876F-C2E7-44DF-9457-7942DEC87059}" type="slidenum">
              <a:t>&lt;#&gt;</a:t>
            </a:fld>
          </a:p>
        </p:txBody>
      </p:sp>
      <p:sp>
        <p:nvSpPr>
          <p:cNvPr id="6" name="PlaceHolder 5"/>
          <p:cNvSpPr>
            <a:spLocks noGrp="1"/>
          </p:cNvSpPr>
          <p:nvPr>
            <p:ph type="dt" idx="1"/>
          </p:nvPr>
        </p:nvSpPr>
        <p:spPr/>
        <p:txBody>
          <a:bodyPr/>
          <a:p>
            <a:r>
              <a:rPr lang="ru-RU"/>
              <a:t/>
            </a: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457200" y="221040"/>
            <a:ext cx="8229240" cy="1250280"/>
          </a:xfrm>
          <a:prstGeom prst="rect">
            <a:avLst/>
          </a:prstGeom>
          <a:noFill/>
          <a:ln w="0">
            <a:noFill/>
          </a:ln>
        </p:spPr>
        <p:txBody>
          <a:bodyPr lIns="0" rIns="0" tIns="0" bIns="0" anchor="ctr">
            <a:noAutofit/>
          </a:bodyPr>
          <a:p>
            <a:endParaRPr b="0" lang="ru-RU" sz="4400" spc="-1" strike="noStrike">
              <a:solidFill>
                <a:srgbClr val="ffffff"/>
              </a:solidFill>
              <a:latin typeface="Arial"/>
            </a:endParaRPr>
          </a:p>
        </p:txBody>
      </p:sp>
      <p:sp>
        <p:nvSpPr>
          <p:cNvPr id="23" name="PlaceHolder 2"/>
          <p:cNvSpPr>
            <a:spLocks noGrp="1"/>
          </p:cNvSpPr>
          <p:nvPr>
            <p:ph/>
          </p:nvPr>
        </p:nvSpPr>
        <p:spPr>
          <a:xfrm>
            <a:off x="457200" y="1604520"/>
            <a:ext cx="4015800" cy="397728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24" name="PlaceHolder 3"/>
          <p:cNvSpPr>
            <a:spLocks noGrp="1"/>
          </p:cNvSpPr>
          <p:nvPr>
            <p:ph/>
          </p:nvPr>
        </p:nvSpPr>
        <p:spPr>
          <a:xfrm>
            <a:off x="4674240" y="1604520"/>
            <a:ext cx="4015800" cy="397728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5" name="PlaceHolder 4"/>
          <p:cNvSpPr>
            <a:spLocks noGrp="1"/>
          </p:cNvSpPr>
          <p:nvPr>
            <p:ph type="ftr" idx="2"/>
          </p:nvPr>
        </p:nvSpPr>
        <p:spPr/>
        <p:txBody>
          <a:bodyPr/>
          <a:p>
            <a:r>
              <a:t>Footer</a:t>
            </a:r>
          </a:p>
        </p:txBody>
      </p:sp>
      <p:sp>
        <p:nvSpPr>
          <p:cNvPr id="6" name="PlaceHolder 5"/>
          <p:cNvSpPr>
            <a:spLocks noGrp="1"/>
          </p:cNvSpPr>
          <p:nvPr>
            <p:ph type="sldNum" idx="3"/>
          </p:nvPr>
        </p:nvSpPr>
        <p:spPr/>
        <p:txBody>
          <a:bodyPr/>
          <a:p>
            <a:fld id="{3D219AB0-DD8C-42DF-8351-9C05B81F5B2B}" type="slidenum">
              <a:t>&lt;#&gt;</a:t>
            </a:fld>
          </a:p>
        </p:txBody>
      </p:sp>
      <p:sp>
        <p:nvSpPr>
          <p:cNvPr id="7" name="PlaceHolder 6"/>
          <p:cNvSpPr>
            <a:spLocks noGrp="1"/>
          </p:cNvSpPr>
          <p:nvPr>
            <p:ph type="dt" idx="1"/>
          </p:nvPr>
        </p:nvSpPr>
        <p:spPr/>
        <p:txBody>
          <a:bodyPr/>
          <a:p>
            <a:r>
              <a:rPr lang="ru-RU"/>
              <a:t/>
            </a: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5" name="PlaceHolder 1"/>
          <p:cNvSpPr>
            <a:spLocks noGrp="1"/>
          </p:cNvSpPr>
          <p:nvPr>
            <p:ph type="title"/>
          </p:nvPr>
        </p:nvSpPr>
        <p:spPr>
          <a:xfrm>
            <a:off x="457200" y="221040"/>
            <a:ext cx="8229240" cy="1250280"/>
          </a:xfrm>
          <a:prstGeom prst="rect">
            <a:avLst/>
          </a:prstGeom>
          <a:noFill/>
          <a:ln w="0">
            <a:noFill/>
          </a:ln>
        </p:spPr>
        <p:txBody>
          <a:bodyPr lIns="0" rIns="0" tIns="0" bIns="0" anchor="ctr">
            <a:noAutofit/>
          </a:bodyPr>
          <a:p>
            <a:endParaRPr b="0" lang="ru-RU" sz="4400" spc="-1" strike="noStrike">
              <a:solidFill>
                <a:srgbClr val="ffffff"/>
              </a:solidFill>
              <a:latin typeface="Arial"/>
            </a:endParaRPr>
          </a:p>
        </p:txBody>
      </p:sp>
      <p:sp>
        <p:nvSpPr>
          <p:cNvPr id="3" name="PlaceHolder 2"/>
          <p:cNvSpPr>
            <a:spLocks noGrp="1"/>
          </p:cNvSpPr>
          <p:nvPr>
            <p:ph type="ftr" idx="2"/>
          </p:nvPr>
        </p:nvSpPr>
        <p:spPr/>
        <p:txBody>
          <a:bodyPr/>
          <a:p>
            <a:r>
              <a:t>Footer</a:t>
            </a:r>
          </a:p>
        </p:txBody>
      </p:sp>
      <p:sp>
        <p:nvSpPr>
          <p:cNvPr id="4" name="PlaceHolder 3"/>
          <p:cNvSpPr>
            <a:spLocks noGrp="1"/>
          </p:cNvSpPr>
          <p:nvPr>
            <p:ph type="sldNum" idx="3"/>
          </p:nvPr>
        </p:nvSpPr>
        <p:spPr/>
        <p:txBody>
          <a:bodyPr/>
          <a:p>
            <a:fld id="{261C7468-D115-48C0-9C6F-5FDB915C2CC5}" type="slidenum">
              <a:t>&lt;#&gt;</a:t>
            </a:fld>
          </a:p>
        </p:txBody>
      </p:sp>
      <p:sp>
        <p:nvSpPr>
          <p:cNvPr id="5" name="PlaceHolder 4"/>
          <p:cNvSpPr>
            <a:spLocks noGrp="1"/>
          </p:cNvSpPr>
          <p:nvPr>
            <p:ph type="dt" idx="1"/>
          </p:nvPr>
        </p:nvSpPr>
        <p:spPr/>
        <p:txBody>
          <a:bodyPr/>
          <a:p>
            <a:r>
              <a:rPr lang="ru-RU"/>
              <a:t/>
            </a: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6" name="PlaceHolder 1"/>
          <p:cNvSpPr>
            <a:spLocks noGrp="1"/>
          </p:cNvSpPr>
          <p:nvPr>
            <p:ph type="subTitle"/>
          </p:nvPr>
        </p:nvSpPr>
        <p:spPr>
          <a:xfrm>
            <a:off x="457200" y="273600"/>
            <a:ext cx="8229240" cy="5307840"/>
          </a:xfrm>
          <a:prstGeom prst="rect">
            <a:avLst/>
          </a:prstGeom>
          <a:noFill/>
          <a:ln w="0">
            <a:noFill/>
          </a:ln>
        </p:spPr>
        <p:txBody>
          <a:bodyPr lIns="0" rIns="0" tIns="0" bIns="0" anchor="ctr">
            <a:noAutofit/>
          </a:bodyPr>
          <a:p>
            <a:pPr algn="ctr">
              <a:buNone/>
            </a:pPr>
            <a:endParaRPr b="0" lang="ru-RU" sz="3200" spc="-1" strike="noStrike">
              <a:latin typeface="Arial"/>
            </a:endParaRPr>
          </a:p>
        </p:txBody>
      </p:sp>
      <p:sp>
        <p:nvSpPr>
          <p:cNvPr id="3" name="PlaceHolder 2"/>
          <p:cNvSpPr>
            <a:spLocks noGrp="1"/>
          </p:cNvSpPr>
          <p:nvPr>
            <p:ph type="ftr" idx="2"/>
          </p:nvPr>
        </p:nvSpPr>
        <p:spPr/>
        <p:txBody>
          <a:bodyPr/>
          <a:p>
            <a:r>
              <a:t>Footer</a:t>
            </a:r>
          </a:p>
        </p:txBody>
      </p:sp>
      <p:sp>
        <p:nvSpPr>
          <p:cNvPr id="4" name="PlaceHolder 3"/>
          <p:cNvSpPr>
            <a:spLocks noGrp="1"/>
          </p:cNvSpPr>
          <p:nvPr>
            <p:ph type="sldNum" idx="3"/>
          </p:nvPr>
        </p:nvSpPr>
        <p:spPr/>
        <p:txBody>
          <a:bodyPr/>
          <a:p>
            <a:fld id="{BD8614DB-E361-41A1-B66C-D2BBC908FADE}" type="slidenum">
              <a:t>&lt;#&gt;</a:t>
            </a:fld>
          </a:p>
        </p:txBody>
      </p:sp>
      <p:sp>
        <p:nvSpPr>
          <p:cNvPr id="5" name="PlaceHolder 4"/>
          <p:cNvSpPr>
            <a:spLocks noGrp="1"/>
          </p:cNvSpPr>
          <p:nvPr>
            <p:ph type="dt" idx="1"/>
          </p:nvPr>
        </p:nvSpPr>
        <p:spPr/>
        <p:txBody>
          <a:bodyPr/>
          <a:p>
            <a:r>
              <a:rPr lang="ru-RU"/>
              <a:t/>
            </a: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457200" y="221040"/>
            <a:ext cx="8229240" cy="1250280"/>
          </a:xfrm>
          <a:prstGeom prst="rect">
            <a:avLst/>
          </a:prstGeom>
          <a:noFill/>
          <a:ln w="0">
            <a:noFill/>
          </a:ln>
        </p:spPr>
        <p:txBody>
          <a:bodyPr lIns="0" rIns="0" tIns="0" bIns="0" anchor="ctr">
            <a:noAutofit/>
          </a:bodyPr>
          <a:p>
            <a:endParaRPr b="0" lang="ru-RU" sz="4400" spc="-1" strike="noStrike">
              <a:solidFill>
                <a:srgbClr val="ffffff"/>
              </a:solidFill>
              <a:latin typeface="Arial"/>
            </a:endParaRPr>
          </a:p>
        </p:txBody>
      </p:sp>
      <p:sp>
        <p:nvSpPr>
          <p:cNvPr id="28" name="PlaceHolder 2"/>
          <p:cNvSpPr>
            <a:spLocks noGrp="1"/>
          </p:cNvSpPr>
          <p:nvPr>
            <p:ph/>
          </p:nvPr>
        </p:nvSpPr>
        <p:spPr>
          <a:xfrm>
            <a:off x="457200" y="1604520"/>
            <a:ext cx="401580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29" name="PlaceHolder 3"/>
          <p:cNvSpPr>
            <a:spLocks noGrp="1"/>
          </p:cNvSpPr>
          <p:nvPr>
            <p:ph/>
          </p:nvPr>
        </p:nvSpPr>
        <p:spPr>
          <a:xfrm>
            <a:off x="4674240" y="1604520"/>
            <a:ext cx="4015800" cy="397728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30" name="PlaceHolder 4"/>
          <p:cNvSpPr>
            <a:spLocks noGrp="1"/>
          </p:cNvSpPr>
          <p:nvPr>
            <p:ph/>
          </p:nvPr>
        </p:nvSpPr>
        <p:spPr>
          <a:xfrm>
            <a:off x="457200" y="3682080"/>
            <a:ext cx="401580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6" name="PlaceHolder 5"/>
          <p:cNvSpPr>
            <a:spLocks noGrp="1"/>
          </p:cNvSpPr>
          <p:nvPr>
            <p:ph type="ftr" idx="2"/>
          </p:nvPr>
        </p:nvSpPr>
        <p:spPr/>
        <p:txBody>
          <a:bodyPr/>
          <a:p>
            <a:r>
              <a:t>Footer</a:t>
            </a:r>
          </a:p>
        </p:txBody>
      </p:sp>
      <p:sp>
        <p:nvSpPr>
          <p:cNvPr id="7" name="PlaceHolder 6"/>
          <p:cNvSpPr>
            <a:spLocks noGrp="1"/>
          </p:cNvSpPr>
          <p:nvPr>
            <p:ph type="sldNum" idx="3"/>
          </p:nvPr>
        </p:nvSpPr>
        <p:spPr/>
        <p:txBody>
          <a:bodyPr/>
          <a:p>
            <a:fld id="{DA46007C-B32E-4429-93D2-4ECA94AC5512}" type="slidenum">
              <a:t>&lt;#&gt;</a:t>
            </a:fld>
          </a:p>
        </p:txBody>
      </p:sp>
      <p:sp>
        <p:nvSpPr>
          <p:cNvPr id="8" name="PlaceHolder 7"/>
          <p:cNvSpPr>
            <a:spLocks noGrp="1"/>
          </p:cNvSpPr>
          <p:nvPr>
            <p:ph type="dt" idx="1"/>
          </p:nvPr>
        </p:nvSpPr>
        <p:spPr/>
        <p:txBody>
          <a:bodyPr/>
          <a:p>
            <a:r>
              <a:rPr lang="ru-RU"/>
              <a:t/>
            </a: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457200" y="221040"/>
            <a:ext cx="8229240" cy="1250280"/>
          </a:xfrm>
          <a:prstGeom prst="rect">
            <a:avLst/>
          </a:prstGeom>
          <a:noFill/>
          <a:ln w="0">
            <a:noFill/>
          </a:ln>
        </p:spPr>
        <p:txBody>
          <a:bodyPr lIns="0" rIns="0" tIns="0" bIns="0" anchor="ctr">
            <a:noAutofit/>
          </a:bodyPr>
          <a:p>
            <a:endParaRPr b="0" lang="ru-RU" sz="4400" spc="-1" strike="noStrike">
              <a:solidFill>
                <a:srgbClr val="ffffff"/>
              </a:solidFill>
              <a:latin typeface="Arial"/>
            </a:endParaRPr>
          </a:p>
        </p:txBody>
      </p:sp>
      <p:sp>
        <p:nvSpPr>
          <p:cNvPr id="32" name="PlaceHolder 2"/>
          <p:cNvSpPr>
            <a:spLocks noGrp="1"/>
          </p:cNvSpPr>
          <p:nvPr>
            <p:ph/>
          </p:nvPr>
        </p:nvSpPr>
        <p:spPr>
          <a:xfrm>
            <a:off x="457200" y="1604520"/>
            <a:ext cx="4015800" cy="397728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33" name="PlaceHolder 3"/>
          <p:cNvSpPr>
            <a:spLocks noGrp="1"/>
          </p:cNvSpPr>
          <p:nvPr>
            <p:ph/>
          </p:nvPr>
        </p:nvSpPr>
        <p:spPr>
          <a:xfrm>
            <a:off x="4674240" y="1604520"/>
            <a:ext cx="401580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34" name="PlaceHolder 4"/>
          <p:cNvSpPr>
            <a:spLocks noGrp="1"/>
          </p:cNvSpPr>
          <p:nvPr>
            <p:ph/>
          </p:nvPr>
        </p:nvSpPr>
        <p:spPr>
          <a:xfrm>
            <a:off x="4674240" y="3682080"/>
            <a:ext cx="401580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6" name="PlaceHolder 5"/>
          <p:cNvSpPr>
            <a:spLocks noGrp="1"/>
          </p:cNvSpPr>
          <p:nvPr>
            <p:ph type="ftr" idx="2"/>
          </p:nvPr>
        </p:nvSpPr>
        <p:spPr/>
        <p:txBody>
          <a:bodyPr/>
          <a:p>
            <a:r>
              <a:t>Footer</a:t>
            </a:r>
          </a:p>
        </p:txBody>
      </p:sp>
      <p:sp>
        <p:nvSpPr>
          <p:cNvPr id="7" name="PlaceHolder 6"/>
          <p:cNvSpPr>
            <a:spLocks noGrp="1"/>
          </p:cNvSpPr>
          <p:nvPr>
            <p:ph type="sldNum" idx="3"/>
          </p:nvPr>
        </p:nvSpPr>
        <p:spPr/>
        <p:txBody>
          <a:bodyPr/>
          <a:p>
            <a:fld id="{902525B4-5900-491A-99E3-5FD094F6E041}" type="slidenum">
              <a:t>&lt;#&gt;</a:t>
            </a:fld>
          </a:p>
        </p:txBody>
      </p:sp>
      <p:sp>
        <p:nvSpPr>
          <p:cNvPr id="8" name="PlaceHolder 7"/>
          <p:cNvSpPr>
            <a:spLocks noGrp="1"/>
          </p:cNvSpPr>
          <p:nvPr>
            <p:ph type="dt" idx="1"/>
          </p:nvPr>
        </p:nvSpPr>
        <p:spPr/>
        <p:txBody>
          <a:bodyPr/>
          <a:p>
            <a:r>
              <a:rPr lang="ru-RU"/>
              <a:t/>
            </a: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457200" y="221040"/>
            <a:ext cx="8229240" cy="1250280"/>
          </a:xfrm>
          <a:prstGeom prst="rect">
            <a:avLst/>
          </a:prstGeom>
          <a:noFill/>
          <a:ln w="0">
            <a:noFill/>
          </a:ln>
        </p:spPr>
        <p:txBody>
          <a:bodyPr lIns="0" rIns="0" tIns="0" bIns="0" anchor="ctr">
            <a:noAutofit/>
          </a:bodyPr>
          <a:p>
            <a:endParaRPr b="0" lang="ru-RU" sz="4400" spc="-1" strike="noStrike">
              <a:solidFill>
                <a:srgbClr val="ffffff"/>
              </a:solidFill>
              <a:latin typeface="Arial"/>
            </a:endParaRPr>
          </a:p>
        </p:txBody>
      </p:sp>
      <p:sp>
        <p:nvSpPr>
          <p:cNvPr id="36" name="PlaceHolder 2"/>
          <p:cNvSpPr>
            <a:spLocks noGrp="1"/>
          </p:cNvSpPr>
          <p:nvPr>
            <p:ph/>
          </p:nvPr>
        </p:nvSpPr>
        <p:spPr>
          <a:xfrm>
            <a:off x="457200" y="1604520"/>
            <a:ext cx="401580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37" name="PlaceHolder 3"/>
          <p:cNvSpPr>
            <a:spLocks noGrp="1"/>
          </p:cNvSpPr>
          <p:nvPr>
            <p:ph/>
          </p:nvPr>
        </p:nvSpPr>
        <p:spPr>
          <a:xfrm>
            <a:off x="4674240" y="1604520"/>
            <a:ext cx="401580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38" name="PlaceHolder 4"/>
          <p:cNvSpPr>
            <a:spLocks noGrp="1"/>
          </p:cNvSpPr>
          <p:nvPr>
            <p:ph/>
          </p:nvPr>
        </p:nvSpPr>
        <p:spPr>
          <a:xfrm>
            <a:off x="457200" y="3682080"/>
            <a:ext cx="822924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6" name="PlaceHolder 5"/>
          <p:cNvSpPr>
            <a:spLocks noGrp="1"/>
          </p:cNvSpPr>
          <p:nvPr>
            <p:ph type="ftr" idx="2"/>
          </p:nvPr>
        </p:nvSpPr>
        <p:spPr/>
        <p:txBody>
          <a:bodyPr/>
          <a:p>
            <a:r>
              <a:t>Footer</a:t>
            </a:r>
          </a:p>
        </p:txBody>
      </p:sp>
      <p:sp>
        <p:nvSpPr>
          <p:cNvPr id="7" name="PlaceHolder 6"/>
          <p:cNvSpPr>
            <a:spLocks noGrp="1"/>
          </p:cNvSpPr>
          <p:nvPr>
            <p:ph type="sldNum" idx="3"/>
          </p:nvPr>
        </p:nvSpPr>
        <p:spPr/>
        <p:txBody>
          <a:bodyPr/>
          <a:p>
            <a:fld id="{0E7F3899-C2C7-4C74-9C27-4794275C4095}" type="slidenum">
              <a:t>&lt;#&gt;</a:t>
            </a:fld>
          </a:p>
        </p:txBody>
      </p:sp>
      <p:sp>
        <p:nvSpPr>
          <p:cNvPr id="8" name="PlaceHolder 7"/>
          <p:cNvSpPr>
            <a:spLocks noGrp="1"/>
          </p:cNvSpPr>
          <p:nvPr>
            <p:ph type="dt" idx="1"/>
          </p:nvPr>
        </p:nvSpPr>
        <p:spPr/>
        <p:txBody>
          <a:bodyPr/>
          <a:p>
            <a:r>
              <a:rPr lang="ru-RU"/>
              <a:t/>
            </a: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9" name="PlaceHolder 1"/>
          <p:cNvSpPr>
            <a:spLocks noGrp="1"/>
          </p:cNvSpPr>
          <p:nvPr>
            <p:ph type="title"/>
          </p:nvPr>
        </p:nvSpPr>
        <p:spPr>
          <a:xfrm>
            <a:off x="457200" y="221040"/>
            <a:ext cx="8229240" cy="1250280"/>
          </a:xfrm>
          <a:prstGeom prst="rect">
            <a:avLst/>
          </a:prstGeom>
          <a:noFill/>
          <a:ln w="0">
            <a:noFill/>
          </a:ln>
        </p:spPr>
        <p:txBody>
          <a:bodyPr lIns="0" rIns="0" tIns="0" bIns="0" anchor="ctr">
            <a:noAutofit/>
          </a:bodyPr>
          <a:p>
            <a:endParaRPr b="0" lang="ru-RU" sz="4400" spc="-1" strike="noStrike">
              <a:solidFill>
                <a:srgbClr val="ffffff"/>
              </a:solidFill>
              <a:latin typeface="Arial"/>
            </a:endParaRPr>
          </a:p>
        </p:txBody>
      </p:sp>
      <p:sp>
        <p:nvSpPr>
          <p:cNvPr id="40" name="PlaceHolder 2"/>
          <p:cNvSpPr>
            <a:spLocks noGrp="1"/>
          </p:cNvSpPr>
          <p:nvPr>
            <p:ph/>
          </p:nvPr>
        </p:nvSpPr>
        <p:spPr>
          <a:xfrm>
            <a:off x="457200" y="1604520"/>
            <a:ext cx="822924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41" name="PlaceHolder 3"/>
          <p:cNvSpPr>
            <a:spLocks noGrp="1"/>
          </p:cNvSpPr>
          <p:nvPr>
            <p:ph/>
          </p:nvPr>
        </p:nvSpPr>
        <p:spPr>
          <a:xfrm>
            <a:off x="457200" y="3682080"/>
            <a:ext cx="822924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5" name="PlaceHolder 4"/>
          <p:cNvSpPr>
            <a:spLocks noGrp="1"/>
          </p:cNvSpPr>
          <p:nvPr>
            <p:ph type="ftr" idx="2"/>
          </p:nvPr>
        </p:nvSpPr>
        <p:spPr/>
        <p:txBody>
          <a:bodyPr/>
          <a:p>
            <a:r>
              <a:t>Footer</a:t>
            </a:r>
          </a:p>
        </p:txBody>
      </p:sp>
      <p:sp>
        <p:nvSpPr>
          <p:cNvPr id="6" name="PlaceHolder 5"/>
          <p:cNvSpPr>
            <a:spLocks noGrp="1"/>
          </p:cNvSpPr>
          <p:nvPr>
            <p:ph type="sldNum" idx="3"/>
          </p:nvPr>
        </p:nvSpPr>
        <p:spPr/>
        <p:txBody>
          <a:bodyPr/>
          <a:p>
            <a:fld id="{F0760471-2AC6-42C4-A65D-C5DE73D279DE}" type="slidenum">
              <a:t>&lt;#&gt;</a:t>
            </a:fld>
          </a:p>
        </p:txBody>
      </p:sp>
      <p:sp>
        <p:nvSpPr>
          <p:cNvPr id="7" name="PlaceHolder 6"/>
          <p:cNvSpPr>
            <a:spLocks noGrp="1"/>
          </p:cNvSpPr>
          <p:nvPr>
            <p:ph type="dt" idx="1"/>
          </p:nvPr>
        </p:nvSpPr>
        <p:spPr/>
        <p:txBody>
          <a:bodyPr/>
          <a:p>
            <a:r>
              <a:rPr lang="ru-RU"/>
              <a:t/>
            </a: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457200" y="221040"/>
            <a:ext cx="8229240" cy="1250280"/>
          </a:xfrm>
          <a:prstGeom prst="rect">
            <a:avLst/>
          </a:prstGeom>
          <a:noFill/>
          <a:ln w="0">
            <a:noFill/>
          </a:ln>
        </p:spPr>
        <p:txBody>
          <a:bodyPr lIns="0" rIns="0" tIns="0" bIns="0" anchor="ctr">
            <a:noAutofit/>
          </a:bodyPr>
          <a:p>
            <a:endParaRPr b="0" lang="ru-RU" sz="4400" spc="-1" strike="noStrike">
              <a:solidFill>
                <a:srgbClr val="ffffff"/>
              </a:solidFill>
              <a:latin typeface="Arial"/>
            </a:endParaRPr>
          </a:p>
        </p:txBody>
      </p:sp>
      <p:sp>
        <p:nvSpPr>
          <p:cNvPr id="43" name="PlaceHolder 2"/>
          <p:cNvSpPr>
            <a:spLocks noGrp="1"/>
          </p:cNvSpPr>
          <p:nvPr>
            <p:ph/>
          </p:nvPr>
        </p:nvSpPr>
        <p:spPr>
          <a:xfrm>
            <a:off x="457200" y="1604520"/>
            <a:ext cx="401580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44" name="PlaceHolder 3"/>
          <p:cNvSpPr>
            <a:spLocks noGrp="1"/>
          </p:cNvSpPr>
          <p:nvPr>
            <p:ph/>
          </p:nvPr>
        </p:nvSpPr>
        <p:spPr>
          <a:xfrm>
            <a:off x="4674240" y="1604520"/>
            <a:ext cx="401580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45" name="PlaceHolder 4"/>
          <p:cNvSpPr>
            <a:spLocks noGrp="1"/>
          </p:cNvSpPr>
          <p:nvPr>
            <p:ph/>
          </p:nvPr>
        </p:nvSpPr>
        <p:spPr>
          <a:xfrm>
            <a:off x="457200" y="3682080"/>
            <a:ext cx="401580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46" name="PlaceHolder 5"/>
          <p:cNvSpPr>
            <a:spLocks noGrp="1"/>
          </p:cNvSpPr>
          <p:nvPr>
            <p:ph/>
          </p:nvPr>
        </p:nvSpPr>
        <p:spPr>
          <a:xfrm>
            <a:off x="4674240" y="3682080"/>
            <a:ext cx="4015800" cy="1896840"/>
          </a:xfrm>
          <a:prstGeom prst="rect">
            <a:avLst/>
          </a:prstGeom>
          <a:noFill/>
          <a:ln w="0">
            <a:noFill/>
          </a:ln>
        </p:spPr>
        <p:txBody>
          <a:bodyPr lIns="0" rIns="0" tIns="0" bIns="0" anchor="t">
            <a:normAutofit/>
          </a:bodyPr>
          <a:p>
            <a:endParaRPr b="0" lang="ru-RU" sz="3200" spc="-1" strike="noStrike">
              <a:solidFill>
                <a:srgbClr val="ffffff"/>
              </a:solidFill>
              <a:latin typeface="Tahoma"/>
            </a:endParaRPr>
          </a:p>
        </p:txBody>
      </p:sp>
      <p:sp>
        <p:nvSpPr>
          <p:cNvPr id="7" name="PlaceHolder 6"/>
          <p:cNvSpPr>
            <a:spLocks noGrp="1"/>
          </p:cNvSpPr>
          <p:nvPr>
            <p:ph type="ftr" idx="2"/>
          </p:nvPr>
        </p:nvSpPr>
        <p:spPr/>
        <p:txBody>
          <a:bodyPr/>
          <a:p>
            <a:r>
              <a:t>Footer</a:t>
            </a:r>
          </a:p>
        </p:txBody>
      </p:sp>
      <p:sp>
        <p:nvSpPr>
          <p:cNvPr id="8" name="PlaceHolder 7"/>
          <p:cNvSpPr>
            <a:spLocks noGrp="1"/>
          </p:cNvSpPr>
          <p:nvPr>
            <p:ph type="sldNum" idx="3"/>
          </p:nvPr>
        </p:nvSpPr>
        <p:spPr/>
        <p:txBody>
          <a:bodyPr/>
          <a:p>
            <a:fld id="{FB2367A9-8A79-4B73-BC21-0C332F62B5BE}" type="slidenum">
              <a:t>&lt;#&gt;</a:t>
            </a:fld>
          </a:p>
        </p:txBody>
      </p:sp>
      <p:sp>
        <p:nvSpPr>
          <p:cNvPr id="9" name="PlaceHolder 8"/>
          <p:cNvSpPr>
            <a:spLocks noGrp="1"/>
          </p:cNvSpPr>
          <p:nvPr>
            <p:ph type="dt" idx="1"/>
          </p:nvPr>
        </p:nvSpPr>
        <p:spPr/>
        <p:txBody>
          <a:bodyPr/>
          <a:p>
            <a:r>
              <a:rPr lang="ru-RU"/>
              <a:t/>
            </a: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47" name="PlaceHolder 1"/>
          <p:cNvSpPr>
            <a:spLocks noGrp="1"/>
          </p:cNvSpPr>
          <p:nvPr>
            <p:ph type="title"/>
          </p:nvPr>
        </p:nvSpPr>
        <p:spPr>
          <a:xfrm>
            <a:off x="457200" y="221040"/>
            <a:ext cx="8229240" cy="1250280"/>
          </a:xfrm>
          <a:prstGeom prst="rect">
            <a:avLst/>
          </a:prstGeom>
          <a:noFill/>
          <a:ln w="0">
            <a:noFill/>
          </a:ln>
        </p:spPr>
        <p:txBody>
          <a:bodyPr lIns="0" rIns="0" tIns="0" bIns="0" anchor="ctr">
            <a:noAutofit/>
          </a:bodyPr>
          <a:p>
            <a:endParaRPr b="0" lang="ru-RU" sz="4400" spc="-1" strike="noStrike">
              <a:solidFill>
                <a:srgbClr val="ffffff"/>
              </a:solidFill>
              <a:latin typeface="Arial"/>
            </a:endParaRPr>
          </a:p>
        </p:txBody>
      </p:sp>
      <p:sp>
        <p:nvSpPr>
          <p:cNvPr id="48" name="PlaceHolder 2"/>
          <p:cNvSpPr>
            <a:spLocks noGrp="1"/>
          </p:cNvSpPr>
          <p:nvPr>
            <p:ph/>
          </p:nvPr>
        </p:nvSpPr>
        <p:spPr>
          <a:xfrm>
            <a:off x="457200" y="1604520"/>
            <a:ext cx="2649600" cy="1896840"/>
          </a:xfrm>
          <a:prstGeom prst="rect">
            <a:avLst/>
          </a:prstGeom>
          <a:noFill/>
          <a:ln w="0">
            <a:noFill/>
          </a:ln>
        </p:spPr>
        <p:txBody>
          <a:bodyPr lIns="0" rIns="0" tIns="0" bIns="0" anchor="t">
            <a:normAutofit fontScale="80000"/>
          </a:bodyPr>
          <a:p>
            <a:endParaRPr b="0" lang="ru-RU" sz="3200" spc="-1" strike="noStrike">
              <a:solidFill>
                <a:srgbClr val="ffffff"/>
              </a:solidFill>
              <a:latin typeface="Tahoma"/>
            </a:endParaRPr>
          </a:p>
        </p:txBody>
      </p:sp>
      <p:sp>
        <p:nvSpPr>
          <p:cNvPr id="49" name="PlaceHolder 3"/>
          <p:cNvSpPr>
            <a:spLocks noGrp="1"/>
          </p:cNvSpPr>
          <p:nvPr>
            <p:ph/>
          </p:nvPr>
        </p:nvSpPr>
        <p:spPr>
          <a:xfrm>
            <a:off x="3239640" y="1604520"/>
            <a:ext cx="2649600" cy="1896840"/>
          </a:xfrm>
          <a:prstGeom prst="rect">
            <a:avLst/>
          </a:prstGeom>
          <a:noFill/>
          <a:ln w="0">
            <a:noFill/>
          </a:ln>
        </p:spPr>
        <p:txBody>
          <a:bodyPr lIns="0" rIns="0" tIns="0" bIns="0" anchor="t">
            <a:normAutofit fontScale="80000"/>
          </a:bodyPr>
          <a:p>
            <a:endParaRPr b="0" lang="ru-RU" sz="3200" spc="-1" strike="noStrike">
              <a:solidFill>
                <a:srgbClr val="ffffff"/>
              </a:solidFill>
              <a:latin typeface="Tahoma"/>
            </a:endParaRPr>
          </a:p>
        </p:txBody>
      </p:sp>
      <p:sp>
        <p:nvSpPr>
          <p:cNvPr id="50" name="PlaceHolder 4"/>
          <p:cNvSpPr>
            <a:spLocks noGrp="1"/>
          </p:cNvSpPr>
          <p:nvPr>
            <p:ph/>
          </p:nvPr>
        </p:nvSpPr>
        <p:spPr>
          <a:xfrm>
            <a:off x="6022080" y="1604520"/>
            <a:ext cx="2649600" cy="1896840"/>
          </a:xfrm>
          <a:prstGeom prst="rect">
            <a:avLst/>
          </a:prstGeom>
          <a:noFill/>
          <a:ln w="0">
            <a:noFill/>
          </a:ln>
        </p:spPr>
        <p:txBody>
          <a:bodyPr lIns="0" rIns="0" tIns="0" bIns="0" anchor="t">
            <a:normAutofit fontScale="80000"/>
          </a:bodyPr>
          <a:p>
            <a:endParaRPr b="0" lang="ru-RU" sz="3200" spc="-1" strike="noStrike">
              <a:solidFill>
                <a:srgbClr val="ffffff"/>
              </a:solidFill>
              <a:latin typeface="Tahoma"/>
            </a:endParaRPr>
          </a:p>
        </p:txBody>
      </p:sp>
      <p:sp>
        <p:nvSpPr>
          <p:cNvPr id="51" name="PlaceHolder 5"/>
          <p:cNvSpPr>
            <a:spLocks noGrp="1"/>
          </p:cNvSpPr>
          <p:nvPr>
            <p:ph/>
          </p:nvPr>
        </p:nvSpPr>
        <p:spPr>
          <a:xfrm>
            <a:off x="457200" y="3682080"/>
            <a:ext cx="2649600" cy="1896840"/>
          </a:xfrm>
          <a:prstGeom prst="rect">
            <a:avLst/>
          </a:prstGeom>
          <a:noFill/>
          <a:ln w="0">
            <a:noFill/>
          </a:ln>
        </p:spPr>
        <p:txBody>
          <a:bodyPr lIns="0" rIns="0" tIns="0" bIns="0" anchor="t">
            <a:normAutofit fontScale="80000"/>
          </a:bodyPr>
          <a:p>
            <a:endParaRPr b="0" lang="ru-RU" sz="3200" spc="-1" strike="noStrike">
              <a:solidFill>
                <a:srgbClr val="ffffff"/>
              </a:solidFill>
              <a:latin typeface="Tahoma"/>
            </a:endParaRPr>
          </a:p>
        </p:txBody>
      </p:sp>
      <p:sp>
        <p:nvSpPr>
          <p:cNvPr id="52" name="PlaceHolder 6"/>
          <p:cNvSpPr>
            <a:spLocks noGrp="1"/>
          </p:cNvSpPr>
          <p:nvPr>
            <p:ph/>
          </p:nvPr>
        </p:nvSpPr>
        <p:spPr>
          <a:xfrm>
            <a:off x="3239640" y="3682080"/>
            <a:ext cx="2649600" cy="1896840"/>
          </a:xfrm>
          <a:prstGeom prst="rect">
            <a:avLst/>
          </a:prstGeom>
          <a:noFill/>
          <a:ln w="0">
            <a:noFill/>
          </a:ln>
        </p:spPr>
        <p:txBody>
          <a:bodyPr lIns="0" rIns="0" tIns="0" bIns="0" anchor="t">
            <a:normAutofit fontScale="80000"/>
          </a:bodyPr>
          <a:p>
            <a:endParaRPr b="0" lang="ru-RU" sz="3200" spc="-1" strike="noStrike">
              <a:solidFill>
                <a:srgbClr val="ffffff"/>
              </a:solidFill>
              <a:latin typeface="Tahoma"/>
            </a:endParaRPr>
          </a:p>
        </p:txBody>
      </p:sp>
      <p:sp>
        <p:nvSpPr>
          <p:cNvPr id="53" name="PlaceHolder 7"/>
          <p:cNvSpPr>
            <a:spLocks noGrp="1"/>
          </p:cNvSpPr>
          <p:nvPr>
            <p:ph/>
          </p:nvPr>
        </p:nvSpPr>
        <p:spPr>
          <a:xfrm>
            <a:off x="6022080" y="3682080"/>
            <a:ext cx="2649600" cy="1896840"/>
          </a:xfrm>
          <a:prstGeom prst="rect">
            <a:avLst/>
          </a:prstGeom>
          <a:noFill/>
          <a:ln w="0">
            <a:noFill/>
          </a:ln>
        </p:spPr>
        <p:txBody>
          <a:bodyPr lIns="0" rIns="0" tIns="0" bIns="0" anchor="t">
            <a:normAutofit fontScale="80000"/>
          </a:bodyPr>
          <a:p>
            <a:endParaRPr b="0" lang="ru-RU" sz="3200" spc="-1" strike="noStrike">
              <a:solidFill>
                <a:srgbClr val="ffffff"/>
              </a:solidFill>
              <a:latin typeface="Tahoma"/>
            </a:endParaRPr>
          </a:p>
        </p:txBody>
      </p:sp>
      <p:sp>
        <p:nvSpPr>
          <p:cNvPr id="9" name="PlaceHolder 8"/>
          <p:cNvSpPr>
            <a:spLocks noGrp="1"/>
          </p:cNvSpPr>
          <p:nvPr>
            <p:ph type="ftr" idx="2"/>
          </p:nvPr>
        </p:nvSpPr>
        <p:spPr/>
        <p:txBody>
          <a:bodyPr/>
          <a:p>
            <a:r>
              <a:t>Footer</a:t>
            </a:r>
          </a:p>
        </p:txBody>
      </p:sp>
      <p:sp>
        <p:nvSpPr>
          <p:cNvPr id="10" name="PlaceHolder 9"/>
          <p:cNvSpPr>
            <a:spLocks noGrp="1"/>
          </p:cNvSpPr>
          <p:nvPr>
            <p:ph type="sldNum" idx="3"/>
          </p:nvPr>
        </p:nvSpPr>
        <p:spPr/>
        <p:txBody>
          <a:bodyPr/>
          <a:p>
            <a:fld id="{8CFB0D5C-1DAD-469F-AB56-3F84F7B8C91A}" type="slidenum">
              <a:t>&lt;#&gt;</a:t>
            </a:fld>
          </a:p>
        </p:txBody>
      </p:sp>
      <p:sp>
        <p:nvSpPr>
          <p:cNvPr id="11" name="PlaceHolder 10"/>
          <p:cNvSpPr>
            <a:spLocks noGrp="1"/>
          </p:cNvSpPr>
          <p:nvPr>
            <p:ph type="dt" idx="1"/>
          </p:nvPr>
        </p:nvSpPr>
        <p:spPr/>
        <p:txBody>
          <a:bodyPr/>
          <a:p>
            <a:r>
              <a:rPr lang="ru-RU"/>
              <a:t/>
            </a: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66"/>
        </a:solidFill>
      </p:bgPr>
    </p:bg>
    <p:spTree>
      <p:nvGrpSpPr>
        <p:cNvPr id="1" name=""/>
        <p:cNvGrpSpPr/>
        <p:nvPr/>
      </p:nvGrpSpPr>
      <p:grpSpPr>
        <a:xfrm>
          <a:off x="0" y="0"/>
          <a:ext cx="0" cy="0"/>
          <a:chOff x="0" y="0"/>
          <a:chExt cx="0" cy="0"/>
        </a:xfrm>
      </p:grpSpPr>
      <p:grpSp>
        <p:nvGrpSpPr>
          <p:cNvPr id="0" name="Group 2"/>
          <p:cNvGrpSpPr/>
          <p:nvPr/>
        </p:nvGrpSpPr>
        <p:grpSpPr>
          <a:xfrm>
            <a:off x="0" y="6480"/>
            <a:ext cx="9140760" cy="6851160"/>
            <a:chOff x="0" y="6480"/>
            <a:chExt cx="9140760" cy="6851160"/>
          </a:xfrm>
        </p:grpSpPr>
        <p:sp>
          <p:nvSpPr>
            <p:cNvPr id="1" name="Freeform 3"/>
            <p:cNvSpPr/>
            <p:nvPr/>
          </p:nvSpPr>
          <p:spPr>
            <a:xfrm>
              <a:off x="885960" y="1843200"/>
              <a:ext cx="8254800" cy="5014440"/>
            </a:xfrm>
            <a:custGeom>
              <a:avLst/>
              <a:gdLst/>
              <a:ahLst/>
              <a:rect l="l" t="t" r="r" b="b"/>
              <a:pathLst>
                <a:path w="5184" h="3159">
                  <a:moveTo>
                    <a:pt x="0" y="3159"/>
                  </a:moveTo>
                  <a:lnTo>
                    <a:pt x="5184" y="3159"/>
                  </a:lnTo>
                  <a:lnTo>
                    <a:pt x="5184" y="0"/>
                  </a:lnTo>
                  <a:lnTo>
                    <a:pt x="0" y="0"/>
                  </a:lnTo>
                  <a:lnTo>
                    <a:pt x="0" y="3159"/>
                  </a:lnTo>
                  <a:lnTo>
                    <a:pt x="0" y="3159"/>
                  </a:lnTo>
                  <a:close/>
                </a:path>
              </a:pathLst>
            </a:custGeom>
            <a:gradFill rotWithShape="0">
              <a:gsLst>
                <a:gs pos="0">
                  <a:srgbClr val="000066"/>
                </a:gs>
                <a:gs pos="100000">
                  <a:srgbClr val="000099"/>
                </a:gs>
              </a:gsLst>
              <a:lin ang="0"/>
            </a:gradFill>
            <a:ln w="9525">
              <a:noFill/>
            </a:ln>
          </p:spPr>
          <p:style>
            <a:lnRef idx="0"/>
            <a:fillRef idx="0"/>
            <a:effectRef idx="0"/>
            <a:fontRef idx="minor"/>
          </p:style>
        </p:sp>
        <p:sp>
          <p:nvSpPr>
            <p:cNvPr id="2" name="Freeform 4"/>
            <p:cNvSpPr/>
            <p:nvPr/>
          </p:nvSpPr>
          <p:spPr>
            <a:xfrm>
              <a:off x="0" y="1843200"/>
              <a:ext cx="885600" cy="5014440"/>
            </a:xfrm>
            <a:custGeom>
              <a:avLst/>
              <a:gdLst/>
              <a:ahLst/>
              <a:rect l="l" t="t" r="r" b="b"/>
              <a:pathLst>
                <a:path w="556" h="3159">
                  <a:moveTo>
                    <a:pt x="0" y="0"/>
                  </a:moveTo>
                  <a:lnTo>
                    <a:pt x="0" y="3159"/>
                  </a:lnTo>
                  <a:lnTo>
                    <a:pt x="556" y="3159"/>
                  </a:lnTo>
                  <a:lnTo>
                    <a:pt x="556" y="0"/>
                  </a:lnTo>
                  <a:lnTo>
                    <a:pt x="0" y="0"/>
                  </a:lnTo>
                  <a:lnTo>
                    <a:pt x="0" y="0"/>
                  </a:lnTo>
                  <a:close/>
                </a:path>
              </a:pathLst>
            </a:custGeom>
            <a:gradFill rotWithShape="0">
              <a:gsLst>
                <a:gs pos="0">
                  <a:srgbClr val="000066"/>
                </a:gs>
                <a:gs pos="100000">
                  <a:srgbClr val="000099"/>
                </a:gs>
              </a:gsLst>
              <a:lin ang="5400000"/>
            </a:gradFill>
            <a:ln w="9525">
              <a:noFill/>
            </a:ln>
          </p:spPr>
          <p:style>
            <a:lnRef idx="0"/>
            <a:fillRef idx="0"/>
            <a:effectRef idx="0"/>
            <a:fontRef idx="minor"/>
          </p:style>
        </p:sp>
        <p:grpSp>
          <p:nvGrpSpPr>
            <p:cNvPr id="3" name="Group 5"/>
            <p:cNvGrpSpPr/>
            <p:nvPr/>
          </p:nvGrpSpPr>
          <p:grpSpPr>
            <a:xfrm>
              <a:off x="0" y="6480"/>
              <a:ext cx="9140760" cy="6851160"/>
              <a:chOff x="0" y="6480"/>
              <a:chExt cx="9140760" cy="6851160"/>
            </a:xfrm>
          </p:grpSpPr>
          <p:sp>
            <p:nvSpPr>
              <p:cNvPr id="4" name="Freeform 6"/>
              <p:cNvSpPr/>
              <p:nvPr/>
            </p:nvSpPr>
            <p:spPr>
              <a:xfrm>
                <a:off x="876240" y="6480"/>
                <a:ext cx="18720" cy="1103040"/>
              </a:xfrm>
              <a:custGeom>
                <a:avLst/>
                <a:gdLst/>
                <a:ahLst/>
                <a:rect l="l" t="t" r="r" b="b"/>
                <a:pathLst>
                  <a:path w="12" h="695">
                    <a:moveTo>
                      <a:pt x="12" y="0"/>
                    </a:moveTo>
                    <a:lnTo>
                      <a:pt x="0" y="0"/>
                    </a:lnTo>
                    <a:lnTo>
                      <a:pt x="0" y="695"/>
                    </a:lnTo>
                    <a:lnTo>
                      <a:pt x="12" y="695"/>
                    </a:lnTo>
                    <a:lnTo>
                      <a:pt x="12" y="0"/>
                    </a:lnTo>
                    <a:lnTo>
                      <a:pt x="12" y="0"/>
                    </a:lnTo>
                    <a:close/>
                  </a:path>
                </a:pathLst>
              </a:custGeom>
              <a:gradFill rotWithShape="0">
                <a:gsLst>
                  <a:gs pos="0">
                    <a:srgbClr val="000066"/>
                  </a:gs>
                  <a:gs pos="100000">
                    <a:srgbClr val="000099"/>
                  </a:gs>
                </a:gsLst>
                <a:lin ang="5400000"/>
              </a:gradFill>
              <a:ln w="9525">
                <a:noFill/>
              </a:ln>
            </p:spPr>
            <p:style>
              <a:lnRef idx="0"/>
              <a:fillRef idx="0"/>
              <a:effectRef idx="0"/>
              <a:fontRef idx="minor"/>
            </p:style>
          </p:sp>
          <p:sp>
            <p:nvSpPr>
              <p:cNvPr id="5" name="Freeform 7"/>
              <p:cNvSpPr/>
              <p:nvPr/>
            </p:nvSpPr>
            <p:spPr>
              <a:xfrm>
                <a:off x="876240" y="2576520"/>
                <a:ext cx="18720" cy="4281120"/>
              </a:xfrm>
              <a:custGeom>
                <a:avLst/>
                <a:gdLst/>
                <a:ahLst/>
                <a:rect l="l" t="t" r="r" b="b"/>
                <a:pathLst>
                  <a:path w="12" h="2697">
                    <a:moveTo>
                      <a:pt x="0" y="2697"/>
                    </a:moveTo>
                    <a:lnTo>
                      <a:pt x="12" y="2697"/>
                    </a:lnTo>
                    <a:lnTo>
                      <a:pt x="12" y="0"/>
                    </a:lnTo>
                    <a:lnTo>
                      <a:pt x="0" y="0"/>
                    </a:lnTo>
                    <a:lnTo>
                      <a:pt x="0" y="2697"/>
                    </a:lnTo>
                    <a:lnTo>
                      <a:pt x="0" y="2697"/>
                    </a:lnTo>
                    <a:close/>
                  </a:path>
                </a:pathLst>
              </a:custGeom>
              <a:gradFill rotWithShape="0">
                <a:gsLst>
                  <a:gs pos="0">
                    <a:srgbClr val="000099"/>
                  </a:gs>
                  <a:gs pos="100000">
                    <a:srgbClr val="000066"/>
                  </a:gs>
                </a:gsLst>
                <a:lin ang="5400000"/>
              </a:gradFill>
              <a:ln w="9525">
                <a:noFill/>
              </a:ln>
            </p:spPr>
            <p:style>
              <a:lnRef idx="0"/>
              <a:fillRef idx="0"/>
              <a:effectRef idx="0"/>
              <a:fontRef idx="minor"/>
            </p:style>
          </p:sp>
          <p:sp>
            <p:nvSpPr>
              <p:cNvPr id="6" name="Freeform 8"/>
              <p:cNvSpPr/>
              <p:nvPr/>
            </p:nvSpPr>
            <p:spPr>
              <a:xfrm>
                <a:off x="1617840" y="1833480"/>
                <a:ext cx="7522920" cy="18720"/>
              </a:xfrm>
              <a:custGeom>
                <a:avLst/>
                <a:gdLst/>
                <a:ahLst/>
                <a:rect l="l" t="t" r="r" b="b"/>
                <a:pathLst>
                  <a:path w="4724" h="12">
                    <a:moveTo>
                      <a:pt x="4724" y="0"/>
                    </a:moveTo>
                    <a:lnTo>
                      <a:pt x="0" y="0"/>
                    </a:lnTo>
                    <a:lnTo>
                      <a:pt x="0" y="12"/>
                    </a:lnTo>
                    <a:lnTo>
                      <a:pt x="4724" y="12"/>
                    </a:lnTo>
                    <a:lnTo>
                      <a:pt x="4724" y="0"/>
                    </a:lnTo>
                    <a:lnTo>
                      <a:pt x="4724" y="0"/>
                    </a:lnTo>
                    <a:close/>
                  </a:path>
                </a:pathLst>
              </a:custGeom>
              <a:gradFill rotWithShape="0">
                <a:gsLst>
                  <a:gs pos="0">
                    <a:srgbClr val="000099"/>
                  </a:gs>
                  <a:gs pos="100000">
                    <a:srgbClr val="000066"/>
                  </a:gs>
                </a:gsLst>
                <a:lin ang="0"/>
              </a:gradFill>
              <a:ln w="9525">
                <a:noFill/>
              </a:ln>
            </p:spPr>
            <p:style>
              <a:lnRef idx="0"/>
              <a:fillRef idx="0"/>
              <a:effectRef idx="0"/>
              <a:fontRef idx="minor"/>
            </p:style>
          </p:sp>
          <p:sp>
            <p:nvSpPr>
              <p:cNvPr id="7" name="Freeform 9"/>
              <p:cNvSpPr/>
              <p:nvPr/>
            </p:nvSpPr>
            <p:spPr>
              <a:xfrm>
                <a:off x="876240" y="2176560"/>
                <a:ext cx="18720" cy="399600"/>
              </a:xfrm>
              <a:custGeom>
                <a:avLst/>
                <a:gdLst/>
                <a:ahLst/>
                <a:rect l="l" t="t" r="r" b="b"/>
                <a:pathLst>
                  <a:path w="12" h="252">
                    <a:moveTo>
                      <a:pt x="0" y="252"/>
                    </a:moveTo>
                    <a:lnTo>
                      <a:pt x="12" y="252"/>
                    </a:lnTo>
                    <a:lnTo>
                      <a:pt x="12" y="0"/>
                    </a:lnTo>
                    <a:lnTo>
                      <a:pt x="0" y="0"/>
                    </a:lnTo>
                    <a:lnTo>
                      <a:pt x="0" y="252"/>
                    </a:lnTo>
                    <a:lnTo>
                      <a:pt x="0" y="252"/>
                    </a:lnTo>
                    <a:close/>
                  </a:path>
                </a:pathLst>
              </a:custGeom>
              <a:gradFill rotWithShape="0">
                <a:gsLst>
                  <a:gs pos="0">
                    <a:srgbClr val="0066ff"/>
                  </a:gs>
                  <a:gs pos="100000">
                    <a:srgbClr val="000099"/>
                  </a:gs>
                </a:gsLst>
                <a:lin ang="5400000"/>
              </a:gradFill>
              <a:ln w="9525">
                <a:noFill/>
              </a:ln>
            </p:spPr>
            <p:style>
              <a:lnRef idx="0"/>
              <a:fillRef idx="0"/>
              <a:effectRef idx="0"/>
              <a:fontRef idx="minor"/>
            </p:style>
          </p:sp>
          <p:sp>
            <p:nvSpPr>
              <p:cNvPr id="8" name="Freeform 10"/>
              <p:cNvSpPr/>
              <p:nvPr/>
            </p:nvSpPr>
            <p:spPr>
              <a:xfrm>
                <a:off x="876240" y="1109520"/>
                <a:ext cx="18720" cy="399600"/>
              </a:xfrm>
              <a:custGeom>
                <a:avLst/>
                <a:gdLst/>
                <a:ahLst/>
                <a:rect l="l" t="t" r="r" b="b"/>
                <a:pathLst>
                  <a:path w="12" h="252">
                    <a:moveTo>
                      <a:pt x="12" y="0"/>
                    </a:moveTo>
                    <a:lnTo>
                      <a:pt x="0" y="0"/>
                    </a:lnTo>
                    <a:lnTo>
                      <a:pt x="0" y="252"/>
                    </a:lnTo>
                    <a:lnTo>
                      <a:pt x="12" y="252"/>
                    </a:lnTo>
                    <a:lnTo>
                      <a:pt x="12" y="0"/>
                    </a:lnTo>
                    <a:lnTo>
                      <a:pt x="12" y="0"/>
                    </a:lnTo>
                    <a:close/>
                  </a:path>
                </a:pathLst>
              </a:custGeom>
              <a:gradFill rotWithShape="0">
                <a:gsLst>
                  <a:gs pos="0">
                    <a:srgbClr val="000099"/>
                  </a:gs>
                  <a:gs pos="100000">
                    <a:srgbClr val="0066ff"/>
                  </a:gs>
                </a:gsLst>
                <a:lin ang="5400000"/>
              </a:gradFill>
              <a:ln w="9525">
                <a:noFill/>
              </a:ln>
            </p:spPr>
            <p:style>
              <a:lnRef idx="0"/>
              <a:fillRef idx="0"/>
              <a:effectRef idx="0"/>
              <a:fontRef idx="minor"/>
            </p:style>
          </p:sp>
          <p:sp>
            <p:nvSpPr>
              <p:cNvPr id="9" name="Freeform 11"/>
              <p:cNvSpPr/>
              <p:nvPr/>
            </p:nvSpPr>
            <p:spPr>
              <a:xfrm>
                <a:off x="876240" y="1509840"/>
                <a:ext cx="18720" cy="666360"/>
              </a:xfrm>
              <a:custGeom>
                <a:avLst/>
                <a:gdLst/>
                <a:ahLst/>
                <a:rect l="l" t="t" r="r" b="b"/>
                <a:pathLst>
                  <a:path w="12" h="420">
                    <a:moveTo>
                      <a:pt x="0" y="0"/>
                    </a:moveTo>
                    <a:lnTo>
                      <a:pt x="0" y="420"/>
                    </a:lnTo>
                    <a:lnTo>
                      <a:pt x="12" y="420"/>
                    </a:lnTo>
                    <a:lnTo>
                      <a:pt x="12" y="0"/>
                    </a:lnTo>
                    <a:lnTo>
                      <a:pt x="0" y="0"/>
                    </a:lnTo>
                    <a:lnTo>
                      <a:pt x="0" y="0"/>
                    </a:lnTo>
                    <a:close/>
                  </a:path>
                </a:pathLst>
              </a:custGeom>
              <a:gradFill rotWithShape="0">
                <a:gsLst>
                  <a:gs pos="0">
                    <a:srgbClr val="0066ff"/>
                  </a:gs>
                  <a:gs pos="50000">
                    <a:srgbClr val="ffffcc"/>
                  </a:gs>
                  <a:gs pos="100000">
                    <a:srgbClr val="0066ff"/>
                  </a:gs>
                </a:gsLst>
                <a:lin ang="5400000"/>
              </a:gradFill>
              <a:ln w="9525">
                <a:noFill/>
              </a:ln>
            </p:spPr>
            <p:style>
              <a:lnRef idx="0"/>
              <a:fillRef idx="0"/>
              <a:effectRef idx="0"/>
              <a:fontRef idx="minor"/>
            </p:style>
          </p:sp>
          <p:sp>
            <p:nvSpPr>
              <p:cNvPr id="10" name="Freeform 12"/>
              <p:cNvSpPr/>
              <p:nvPr/>
            </p:nvSpPr>
            <p:spPr>
              <a:xfrm>
                <a:off x="0" y="1833480"/>
                <a:ext cx="556920" cy="18720"/>
              </a:xfrm>
              <a:custGeom>
                <a:avLst/>
                <a:gdLst/>
                <a:ahLst/>
                <a:rect l="l" t="t" r="r" b="b"/>
                <a:pathLst>
                  <a:path w="251" h="12">
                    <a:moveTo>
                      <a:pt x="0" y="0"/>
                    </a:moveTo>
                    <a:lnTo>
                      <a:pt x="0" y="12"/>
                    </a:lnTo>
                    <a:lnTo>
                      <a:pt x="251" y="12"/>
                    </a:lnTo>
                    <a:lnTo>
                      <a:pt x="251" y="0"/>
                    </a:lnTo>
                    <a:lnTo>
                      <a:pt x="0" y="0"/>
                    </a:lnTo>
                    <a:lnTo>
                      <a:pt x="0" y="0"/>
                    </a:lnTo>
                    <a:close/>
                  </a:path>
                </a:pathLst>
              </a:custGeom>
              <a:gradFill rotWithShape="0">
                <a:gsLst>
                  <a:gs pos="0">
                    <a:srgbClr val="000099"/>
                  </a:gs>
                  <a:gs pos="100000">
                    <a:srgbClr val="0066ff"/>
                  </a:gs>
                </a:gsLst>
                <a:lin ang="0"/>
              </a:gradFill>
              <a:ln w="9525">
                <a:noFill/>
              </a:ln>
            </p:spPr>
            <p:style>
              <a:lnRef idx="0"/>
              <a:fillRef idx="0"/>
              <a:effectRef idx="0"/>
              <a:fontRef idx="minor"/>
            </p:style>
          </p:sp>
          <p:sp>
            <p:nvSpPr>
              <p:cNvPr id="11" name="Freeform 13"/>
              <p:cNvSpPr/>
              <p:nvPr/>
            </p:nvSpPr>
            <p:spPr>
              <a:xfrm>
                <a:off x="1217520" y="1833480"/>
                <a:ext cx="399600" cy="18720"/>
              </a:xfrm>
              <a:custGeom>
                <a:avLst/>
                <a:gdLst/>
                <a:ahLst/>
                <a:rect l="l" t="t" r="r" b="b"/>
                <a:pathLst>
                  <a:path w="251" h="12">
                    <a:moveTo>
                      <a:pt x="251" y="0"/>
                    </a:moveTo>
                    <a:lnTo>
                      <a:pt x="0" y="0"/>
                    </a:lnTo>
                    <a:lnTo>
                      <a:pt x="0" y="12"/>
                    </a:lnTo>
                    <a:lnTo>
                      <a:pt x="251" y="12"/>
                    </a:lnTo>
                    <a:lnTo>
                      <a:pt x="251" y="0"/>
                    </a:lnTo>
                    <a:lnTo>
                      <a:pt x="251" y="0"/>
                    </a:lnTo>
                    <a:close/>
                  </a:path>
                </a:pathLst>
              </a:custGeom>
              <a:gradFill rotWithShape="0">
                <a:gsLst>
                  <a:gs pos="0">
                    <a:srgbClr val="0066ff"/>
                  </a:gs>
                  <a:gs pos="100000">
                    <a:srgbClr val="000099"/>
                  </a:gs>
                </a:gsLst>
                <a:lin ang="0"/>
              </a:gradFill>
              <a:ln w="9525">
                <a:noFill/>
              </a:ln>
            </p:spPr>
            <p:style>
              <a:lnRef idx="0"/>
              <a:fillRef idx="0"/>
              <a:effectRef idx="0"/>
              <a:fontRef idx="minor"/>
            </p:style>
          </p:sp>
          <p:sp>
            <p:nvSpPr>
              <p:cNvPr id="12" name="Freeform 14"/>
              <p:cNvSpPr/>
              <p:nvPr/>
            </p:nvSpPr>
            <p:spPr>
              <a:xfrm>
                <a:off x="552600" y="1833480"/>
                <a:ext cx="664920" cy="18720"/>
              </a:xfrm>
              <a:custGeom>
                <a:avLst/>
                <a:gdLst/>
                <a:ahLst/>
                <a:rect l="l" t="t" r="r" b="b"/>
                <a:pathLst>
                  <a:path w="418" h="12">
                    <a:moveTo>
                      <a:pt x="0" y="0"/>
                    </a:moveTo>
                    <a:lnTo>
                      <a:pt x="0" y="12"/>
                    </a:lnTo>
                    <a:lnTo>
                      <a:pt x="418" y="12"/>
                    </a:lnTo>
                    <a:lnTo>
                      <a:pt x="418" y="0"/>
                    </a:lnTo>
                    <a:lnTo>
                      <a:pt x="0" y="0"/>
                    </a:lnTo>
                    <a:lnTo>
                      <a:pt x="0" y="0"/>
                    </a:lnTo>
                    <a:close/>
                  </a:path>
                </a:pathLst>
              </a:custGeom>
              <a:gradFill rotWithShape="0">
                <a:gsLst>
                  <a:gs pos="0">
                    <a:srgbClr val="0066ff"/>
                  </a:gs>
                  <a:gs pos="50000">
                    <a:srgbClr val="ffffcc"/>
                  </a:gs>
                  <a:gs pos="100000">
                    <a:srgbClr val="0066ff"/>
                  </a:gs>
                </a:gsLst>
                <a:lin ang="0"/>
              </a:gradFill>
              <a:ln w="9525">
                <a:noFill/>
              </a:ln>
            </p:spPr>
            <p:style>
              <a:lnRef idx="0"/>
              <a:fillRef idx="0"/>
              <a:effectRef idx="0"/>
              <a:fontRef idx="minor"/>
            </p:style>
          </p:sp>
        </p:grpSp>
      </p:grpSp>
      <p:sp>
        <p:nvSpPr>
          <p:cNvPr id="13" name="PlaceHolder 1"/>
          <p:cNvSpPr>
            <a:spLocks noGrp="1"/>
          </p:cNvSpPr>
          <p:nvPr>
            <p:ph type="dt" idx="1"/>
          </p:nvPr>
        </p:nvSpPr>
        <p:spPr>
          <a:xfrm>
            <a:off x="1066680" y="6248520"/>
            <a:ext cx="1904760" cy="456840"/>
          </a:xfrm>
          <a:prstGeom prst="rect">
            <a:avLst/>
          </a:prstGeom>
          <a:noFill/>
          <a:ln w="9360">
            <a:noFill/>
          </a:ln>
        </p:spPr>
        <p:txBody>
          <a:bodyPr numCol="1" spcCol="0" anchor="t">
            <a:noAutofit/>
          </a:bodyPr>
          <a:lstStyle>
            <a:lvl1pPr>
              <a:defRPr b="0" lang="ru-RU" sz="1400" spc="-1" strike="noStrike">
                <a:latin typeface="Times New Roman"/>
              </a:defRPr>
            </a:lvl1pPr>
          </a:lstStyle>
          <a:p>
            <a:r>
              <a:rPr b="0" lang="ru-RU" sz="1400" spc="-1" strike="noStrike">
                <a:latin typeface="Times New Roman"/>
              </a:rPr>
              <a:t>&lt;дата/время&gt;</a:t>
            </a:r>
            <a:endParaRPr b="0" lang="ru-RU" sz="1400" spc="-1" strike="noStrike">
              <a:latin typeface="Times New Roman"/>
            </a:endParaRPr>
          </a:p>
        </p:txBody>
      </p:sp>
      <p:sp>
        <p:nvSpPr>
          <p:cNvPr id="14" name="PlaceHolder 2"/>
          <p:cNvSpPr>
            <a:spLocks noGrp="1"/>
          </p:cNvSpPr>
          <p:nvPr>
            <p:ph type="ftr" idx="2"/>
          </p:nvPr>
        </p:nvSpPr>
        <p:spPr>
          <a:xfrm>
            <a:off x="3429000" y="6248520"/>
            <a:ext cx="2895120" cy="456840"/>
          </a:xfrm>
          <a:prstGeom prst="rect">
            <a:avLst/>
          </a:prstGeom>
          <a:noFill/>
          <a:ln w="9360">
            <a:noFill/>
          </a:ln>
        </p:spPr>
        <p:txBody>
          <a:bodyPr numCol="1" spcCol="0" anchor="t">
            <a:noAutofit/>
          </a:bodyPr>
          <a:lstStyle>
            <a:lvl1pPr algn="ctr">
              <a:buNone/>
              <a:defRPr b="0" lang="ru-RU" sz="1400" spc="-1" strike="noStrike">
                <a:latin typeface="Times New Roman"/>
              </a:defRPr>
            </a:lvl1pPr>
          </a:lstStyle>
          <a:p>
            <a:pPr algn="ctr">
              <a:buNone/>
            </a:pPr>
            <a:r>
              <a:rPr b="0" lang="ru-RU" sz="1400" spc="-1" strike="noStrike">
                <a:latin typeface="Times New Roman"/>
              </a:rPr>
              <a:t>&lt;нижний колонтитул&gt;</a:t>
            </a:r>
            <a:endParaRPr b="0" lang="ru-RU" sz="1400" spc="-1" strike="noStrike">
              <a:latin typeface="Times New Roman"/>
            </a:endParaRPr>
          </a:p>
        </p:txBody>
      </p:sp>
      <p:sp>
        <p:nvSpPr>
          <p:cNvPr id="15" name="PlaceHolder 3"/>
          <p:cNvSpPr>
            <a:spLocks noGrp="1"/>
          </p:cNvSpPr>
          <p:nvPr>
            <p:ph type="sldNum" idx="3"/>
          </p:nvPr>
        </p:nvSpPr>
        <p:spPr>
          <a:xfrm>
            <a:off x="6705720" y="6248520"/>
            <a:ext cx="1904760" cy="456840"/>
          </a:xfrm>
          <a:prstGeom prst="rect">
            <a:avLst/>
          </a:prstGeom>
          <a:noFill/>
          <a:ln w="9360">
            <a:noFill/>
          </a:ln>
        </p:spPr>
        <p:txBody>
          <a:bodyPr numCol="1" spcCol="0" anchor="t">
            <a:noAutofit/>
          </a:bodyPr>
          <a:lstStyle>
            <a:lvl1pPr algn="r">
              <a:lnSpc>
                <a:spcPct val="100000"/>
              </a:lnSpc>
              <a:buNone/>
              <a:defRPr b="0" lang="ru-RU" sz="1000" spc="-1" strike="noStrike">
                <a:solidFill>
                  <a:srgbClr val="ffffff"/>
                </a:solidFill>
                <a:latin typeface="Tahoma"/>
              </a:defRPr>
            </a:lvl1pPr>
          </a:lstStyle>
          <a:p>
            <a:pPr algn="r">
              <a:lnSpc>
                <a:spcPct val="100000"/>
              </a:lnSpc>
              <a:buNone/>
            </a:pPr>
            <a:fld id="{49B26100-243C-4EB1-8566-4E762B1BDE30}" type="slidenum">
              <a:rPr b="0" lang="ru-RU" sz="1000" spc="-1" strike="noStrike">
                <a:solidFill>
                  <a:srgbClr val="ffffff"/>
                </a:solidFill>
                <a:latin typeface="Tahoma"/>
              </a:rPr>
              <a:t>&lt;номер&gt;</a:t>
            </a:fld>
            <a:endParaRPr b="0" lang="ru-RU" sz="1000" spc="-1" strike="noStrike">
              <a:latin typeface="Times New Roman"/>
            </a:endParaRPr>
          </a:p>
        </p:txBody>
      </p:sp>
      <p:sp>
        <p:nvSpPr>
          <p:cNvPr id="16" name="PlaceHolder 4"/>
          <p:cNvSpPr>
            <a:spLocks noGrp="1"/>
          </p:cNvSpPr>
          <p:nvPr>
            <p:ph type="title"/>
          </p:nvPr>
        </p:nvSpPr>
        <p:spPr>
          <a:xfrm>
            <a:off x="457200" y="273600"/>
            <a:ext cx="8229240" cy="1144800"/>
          </a:xfrm>
          <a:prstGeom prst="rect">
            <a:avLst/>
          </a:prstGeom>
          <a:noFill/>
          <a:ln w="0">
            <a:noFill/>
          </a:ln>
        </p:spPr>
        <p:txBody>
          <a:bodyPr lIns="0" rIns="0" tIns="0" bIns="0" anchor="ctr">
            <a:noAutofit/>
          </a:bodyPr>
          <a:p>
            <a:r>
              <a:rPr b="0" lang="ru-RU" sz="4400" spc="-1" strike="noStrike">
                <a:solidFill>
                  <a:srgbClr val="ffffff"/>
                </a:solidFill>
                <a:latin typeface="Arial"/>
              </a:rPr>
              <a:t>Для правки текста заглавия щёлкните мышью</a:t>
            </a:r>
            <a:endParaRPr b="0" lang="ru-RU" sz="4400" spc="-1" strike="noStrike">
              <a:solidFill>
                <a:srgbClr val="ffffff"/>
              </a:solidFill>
              <a:latin typeface="Arial"/>
            </a:endParaRPr>
          </a:p>
        </p:txBody>
      </p:sp>
      <p:sp>
        <p:nvSpPr>
          <p:cNvPr id="17" name="PlaceHolder 5"/>
          <p:cNvSpPr>
            <a:spLocks noGrp="1"/>
          </p:cNvSpPr>
          <p:nvPr>
            <p:ph type="body"/>
          </p:nvPr>
        </p:nvSpPr>
        <p:spPr>
          <a:xfrm>
            <a:off x="457200" y="1604520"/>
            <a:ext cx="8229240" cy="3977280"/>
          </a:xfrm>
          <a:prstGeom prst="rect">
            <a:avLst/>
          </a:prstGeom>
          <a:noFill/>
          <a:ln w="0">
            <a:noFill/>
          </a:ln>
        </p:spPr>
        <p:txBody>
          <a:bodyPr lIns="0" rIns="0" tIns="0" bIns="0" anchor="t">
            <a:normAutofit/>
          </a:bodyPr>
          <a:p>
            <a:pPr marL="432000" indent="-324000">
              <a:spcBef>
                <a:spcPts val="1417"/>
              </a:spcBef>
              <a:buClr>
                <a:srgbClr val="ffffff"/>
              </a:buClr>
              <a:buSzPct val="45000"/>
              <a:buFont typeface="Wingdings" charset="2"/>
              <a:buChar char=""/>
            </a:pPr>
            <a:r>
              <a:rPr b="0" lang="ru-RU" sz="3200" spc="-1" strike="noStrike">
                <a:solidFill>
                  <a:srgbClr val="ffffff"/>
                </a:solidFill>
                <a:latin typeface="Tahoma"/>
              </a:rPr>
              <a:t>Для правки структуры щёлкните мышью</a:t>
            </a:r>
            <a:endParaRPr b="0" lang="ru-RU" sz="3200" spc="-1" strike="noStrike">
              <a:solidFill>
                <a:srgbClr val="ffffff"/>
              </a:solidFill>
              <a:latin typeface="Tahoma"/>
            </a:endParaRPr>
          </a:p>
          <a:p>
            <a:pPr lvl="1" marL="864000" indent="-324000">
              <a:spcBef>
                <a:spcPts val="1134"/>
              </a:spcBef>
              <a:buClr>
                <a:srgbClr val="ffffff"/>
              </a:buClr>
              <a:buSzPct val="75000"/>
              <a:buFont typeface="Symbol" charset="2"/>
              <a:buChar char=""/>
            </a:pPr>
            <a:r>
              <a:rPr b="0" lang="ru-RU" sz="2400" spc="-1" strike="noStrike">
                <a:solidFill>
                  <a:srgbClr val="ffffff"/>
                </a:solidFill>
                <a:latin typeface="Tahoma"/>
              </a:rPr>
              <a:t>Второй уровень структуры</a:t>
            </a:r>
            <a:endParaRPr b="0" lang="ru-RU" sz="2400" spc="-1" strike="noStrike">
              <a:solidFill>
                <a:srgbClr val="ffffff"/>
              </a:solidFill>
              <a:latin typeface="Tahoma"/>
            </a:endParaRPr>
          </a:p>
          <a:p>
            <a:pPr lvl="2" marL="1296000" indent="-288000">
              <a:spcBef>
                <a:spcPts val="850"/>
              </a:spcBef>
              <a:buClr>
                <a:srgbClr val="ffffff"/>
              </a:buClr>
              <a:buSzPct val="45000"/>
              <a:buFont typeface="Wingdings" charset="2"/>
              <a:buChar char=""/>
            </a:pPr>
            <a:r>
              <a:rPr b="0" lang="ru-RU" sz="2000" spc="-1" strike="noStrike">
                <a:solidFill>
                  <a:srgbClr val="ffffff"/>
                </a:solidFill>
                <a:latin typeface="Tahoma"/>
              </a:rPr>
              <a:t>Третий уровень структуры</a:t>
            </a:r>
            <a:endParaRPr b="0" lang="ru-RU" sz="2000" spc="-1" strike="noStrike">
              <a:solidFill>
                <a:srgbClr val="ffffff"/>
              </a:solidFill>
              <a:latin typeface="Tahoma"/>
            </a:endParaRPr>
          </a:p>
          <a:p>
            <a:pPr lvl="3" marL="1728000" indent="-216000">
              <a:spcBef>
                <a:spcPts val="567"/>
              </a:spcBef>
              <a:buClr>
                <a:srgbClr val="ffffff"/>
              </a:buClr>
              <a:buSzPct val="75000"/>
              <a:buFont typeface="Symbol" charset="2"/>
              <a:buChar char=""/>
            </a:pPr>
            <a:r>
              <a:rPr b="0" lang="ru-RU" sz="2000" spc="-1" strike="noStrike">
                <a:solidFill>
                  <a:srgbClr val="ffffff"/>
                </a:solidFill>
                <a:latin typeface="Tahoma"/>
              </a:rPr>
              <a:t>Четвёртый уровень структуры</a:t>
            </a:r>
            <a:endParaRPr b="0" lang="ru-RU" sz="2000" spc="-1" strike="noStrike">
              <a:solidFill>
                <a:srgbClr val="ffffff"/>
              </a:solidFill>
              <a:latin typeface="Tahoma"/>
            </a:endParaRPr>
          </a:p>
          <a:p>
            <a:pPr lvl="4" marL="2160000" indent="-216000">
              <a:spcBef>
                <a:spcPts val="283"/>
              </a:spcBef>
              <a:buClr>
                <a:srgbClr val="ffffff"/>
              </a:buClr>
              <a:buSzPct val="45000"/>
              <a:buFont typeface="Wingdings" charset="2"/>
              <a:buChar char=""/>
            </a:pPr>
            <a:r>
              <a:rPr b="0" lang="ru-RU" sz="2000" spc="-1" strike="noStrike">
                <a:solidFill>
                  <a:srgbClr val="ffffff"/>
                </a:solidFill>
                <a:latin typeface="Tahoma"/>
              </a:rPr>
              <a:t>Пятый уровень структуры</a:t>
            </a:r>
            <a:endParaRPr b="0" lang="ru-RU" sz="2000" spc="-1" strike="noStrike">
              <a:solidFill>
                <a:srgbClr val="ffffff"/>
              </a:solidFill>
              <a:latin typeface="Tahoma"/>
            </a:endParaRPr>
          </a:p>
          <a:p>
            <a:pPr lvl="5" marL="2592000" indent="-216000">
              <a:spcBef>
                <a:spcPts val="283"/>
              </a:spcBef>
              <a:buClr>
                <a:srgbClr val="ffffff"/>
              </a:buClr>
              <a:buSzPct val="45000"/>
              <a:buFont typeface="Wingdings" charset="2"/>
              <a:buChar char=""/>
            </a:pPr>
            <a:r>
              <a:rPr b="0" lang="ru-RU" sz="2000" spc="-1" strike="noStrike">
                <a:solidFill>
                  <a:srgbClr val="ffffff"/>
                </a:solidFill>
                <a:latin typeface="Tahoma"/>
              </a:rPr>
              <a:t>Шестой уровень структуры</a:t>
            </a:r>
            <a:endParaRPr b="0" lang="ru-RU" sz="2000" spc="-1" strike="noStrike">
              <a:solidFill>
                <a:srgbClr val="ffffff"/>
              </a:solidFill>
              <a:latin typeface="Tahoma"/>
            </a:endParaRPr>
          </a:p>
          <a:p>
            <a:pPr lvl="6" marL="3024000" indent="-216000">
              <a:spcBef>
                <a:spcPts val="283"/>
              </a:spcBef>
              <a:buClr>
                <a:srgbClr val="ffffff"/>
              </a:buClr>
              <a:buSzPct val="45000"/>
              <a:buFont typeface="Wingdings" charset="2"/>
              <a:buChar char=""/>
            </a:pPr>
            <a:r>
              <a:rPr b="0" lang="ru-RU" sz="2000" spc="-1" strike="noStrike">
                <a:solidFill>
                  <a:srgbClr val="ffffff"/>
                </a:solidFill>
                <a:latin typeface="Tahoma"/>
              </a:rPr>
              <a:t>Седьмой уровень структуры</a:t>
            </a:r>
            <a:endParaRPr b="0" lang="ru-RU" sz="2000" spc="-1" strike="noStrike">
              <a:solidFill>
                <a:srgbClr val="ffffff"/>
              </a:solidFill>
              <a:latin typeface="Tahoma"/>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image" Target="../media/image3.jpeg"/><Relationship Id="rId4"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4.jpeg"/><Relationship Id="rId2" Type="http://schemas.openxmlformats.org/officeDocument/2006/relationships/image" Target="../media/image5.jpeg"/><Relationship Id="rId3" Type="http://schemas.openxmlformats.org/officeDocument/2006/relationships/slideLayout" Target="../slideLayouts/slideLayout1.xml"/>
</Relationships>
</file>

<file path=ppt/slides/_rels/slide3.xml.rels><?xml version="1.0" encoding="UTF-8"?>
<Relationships xmlns="http://schemas.openxmlformats.org/package/2006/relationships"><Relationship Id="rId1" Type="http://schemas.openxmlformats.org/officeDocument/2006/relationships/image" Target="../media/image6.jpeg"/><Relationship Id="rId2" Type="http://schemas.openxmlformats.org/officeDocument/2006/relationships/image" Target="../media/image7.jpeg"/><Relationship Id="rId3" Type="http://schemas.openxmlformats.org/officeDocument/2006/relationships/image" Target="../media/image8.jpeg"/><Relationship Id="rId4" Type="http://schemas.openxmlformats.org/officeDocument/2006/relationships/image" Target="../media/image9.jpeg"/><Relationship Id="rId5" Type="http://schemas.openxmlformats.org/officeDocument/2006/relationships/image" Target="../media/image10.jpeg"/><Relationship Id="rId6" Type="http://schemas.openxmlformats.org/officeDocument/2006/relationships/slideLayout" Target="../slideLayouts/slideLayout1.xml"/>
</Relationships>
</file>

<file path=ppt/slides/_rels/slide4.xml.rels><?xml version="1.0" encoding="UTF-8"?>
<Relationships xmlns="http://schemas.openxmlformats.org/package/2006/relationships"><Relationship Id="rId1" Type="http://schemas.openxmlformats.org/officeDocument/2006/relationships/image" Target="../media/image11.jpeg"/><Relationship Id="rId2" Type="http://schemas.openxmlformats.org/officeDocument/2006/relationships/image" Target="../media/image12.jpeg"/><Relationship Id="rId3" Type="http://schemas.openxmlformats.org/officeDocument/2006/relationships/image" Target="../media/image13.jpeg"/><Relationship Id="rId4" Type="http://schemas.openxmlformats.org/officeDocument/2006/relationships/image" Target="../media/image14.jpeg"/><Relationship Id="rId5" Type="http://schemas.openxmlformats.org/officeDocument/2006/relationships/image" Target="../media/image15.jpeg"/><Relationship Id="rId6" Type="http://schemas.openxmlformats.org/officeDocument/2006/relationships/slideLayout" Target="../slideLayouts/slideLayout1.xml"/>
</Relationships>
</file>

<file path=ppt/slides/_rels/slide5.xml.rels><?xml version="1.0" encoding="UTF-8"?>
<Relationships xmlns="http://schemas.openxmlformats.org/package/2006/relationships"><Relationship Id="rId1" Type="http://schemas.openxmlformats.org/officeDocument/2006/relationships/image" Target="../media/image16.jpeg"/><Relationship Id="rId2" Type="http://schemas.openxmlformats.org/officeDocument/2006/relationships/slideLayout" Target="../slideLayouts/slideLayout1.xml"/>
</Relationships>
</file>

<file path=ppt/slides/_rels/slide6.xml.rels><?xml version="1.0" encoding="UTF-8"?>
<Relationships xmlns="http://schemas.openxmlformats.org/package/2006/relationships"><Relationship Id="rId1" Type="http://schemas.openxmlformats.org/officeDocument/2006/relationships/image" Target="../media/image17.jpeg"/><Relationship Id="rId2" Type="http://schemas.openxmlformats.org/officeDocument/2006/relationships/image" Target="../media/image18.jpeg"/><Relationship Id="rId3" Type="http://schemas.openxmlformats.org/officeDocument/2006/relationships/image" Target="../media/image19.png"/><Relationship Id="rId4" Type="http://schemas.openxmlformats.org/officeDocument/2006/relationships/slideLayout" Target="../slideLayouts/slideLayout1.xml"/>
</Relationships>
</file>

<file path=ppt/slides/_rels/slide7.xml.rels><?xml version="1.0" encoding="UTF-8"?>
<Relationships xmlns="http://schemas.openxmlformats.org/package/2006/relationships"><Relationship Id="rId1" Type="http://schemas.openxmlformats.org/officeDocument/2006/relationships/image" Target="../media/image20.jpeg"/><Relationship Id="rId2" Type="http://schemas.openxmlformats.org/officeDocument/2006/relationships/slideLayout" Target="../slideLayouts/slideLayout1.xml"/>
</Relationships>
</file>

<file path=ppt/slides/_rels/slide8.xml.rels><?xml version="1.0" encoding="UTF-8"?>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1.xml"/>
</Relationships>
</file>

<file path=ppt/slides/_rels/slide9.xml.rels><?xml version="1.0" encoding="UTF-8"?>
<Relationships xmlns="http://schemas.openxmlformats.org/package/2006/relationships"><Relationship Id="rId1" Type="http://schemas.openxmlformats.org/officeDocument/2006/relationships/image" Target="../media/image22.png"/><Relationship Id="rId2" Type="http://schemas.openxmlformats.org/officeDocument/2006/relationships/image" Target="../media/image23.png"/><Relationship Id="rId3" Type="http://schemas.openxmlformats.org/officeDocument/2006/relationships/image" Target="../media/image24.png"/><Relationship Id="rId4" Type="http://schemas.openxmlformats.org/officeDocument/2006/relationships/slideLayout" Target="../slideLayouts/slideLayout1.xml"/>
</Relationships>
</file>

<file path=ppt/slides/_rels/slide10.xml.rels><?xml version="1.0" encoding="UTF-8"?>
<Relationships xmlns="http://schemas.openxmlformats.org/package/2006/relationships"><Relationship Id="rId1" Type="http://schemas.openxmlformats.org/officeDocument/2006/relationships/image" Target="../media/image25.png"/><Relationship Id="rId2" Type="http://schemas.openxmlformats.org/officeDocument/2006/relationships/slideLayout" Target="../slideLayouts/slideLayout1.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2.xml.rels><?xml version="1.0" encoding="UTF-8"?>
<Relationships xmlns="http://schemas.openxmlformats.org/package/2006/relationships"><Relationship Id="rId1" Type="http://schemas.openxmlformats.org/officeDocument/2006/relationships/image" Target="../media/image26.png"/><Relationship Id="rId2" Type="http://schemas.openxmlformats.org/officeDocument/2006/relationships/slideLayout" Target="../slideLayouts/slideLayout1.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4.xml.rels><?xml version="1.0" encoding="UTF-8"?>
<Relationships xmlns="http://schemas.openxmlformats.org/package/2006/relationships"><Relationship Id="rId1" Type="http://schemas.openxmlformats.org/officeDocument/2006/relationships/image" Target="../media/image27.png"/><Relationship Id="rId2" Type="http://schemas.openxmlformats.org/officeDocument/2006/relationships/slideLayout" Target="../slideLayouts/slideLayout1.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6.xml.rels><?xml version="1.0" encoding="UTF-8"?>
<Relationships xmlns="http://schemas.openxmlformats.org/package/2006/relationships"><Relationship Id="rId1" Type="http://schemas.openxmlformats.org/officeDocument/2006/relationships/image" Target="../media/image28.png"/><Relationship Id="rId2" Type="http://schemas.openxmlformats.org/officeDocument/2006/relationships/slideLayout" Target="../slideLayouts/slideLayout1.xml"/>
</Relationships>
</file>

<file path=ppt/slides/_rels/slide17.xml.rels><?xml version="1.0" encoding="UTF-8"?>
<Relationships xmlns="http://schemas.openxmlformats.org/package/2006/relationships"><Relationship Id="rId1" Type="http://schemas.openxmlformats.org/officeDocument/2006/relationships/image" Target="../media/image29.jpeg"/><Relationship Id="rId2" Type="http://schemas.openxmlformats.org/officeDocument/2006/relationships/image" Target="../media/image30.jpeg"/><Relationship Id="rId3" Type="http://schemas.openxmlformats.org/officeDocument/2006/relationships/slideLayout" Target="../slideLayouts/slideLayout1.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4" name="PlaceHolder 1"/>
          <p:cNvSpPr>
            <a:spLocks noGrp="1"/>
          </p:cNvSpPr>
          <p:nvPr>
            <p:ph type="title"/>
          </p:nvPr>
        </p:nvSpPr>
        <p:spPr>
          <a:xfrm>
            <a:off x="395280" y="692280"/>
            <a:ext cx="8424360" cy="1368000"/>
          </a:xfrm>
          <a:prstGeom prst="rect">
            <a:avLst/>
          </a:prstGeom>
          <a:noFill/>
          <a:ln w="9360">
            <a:noFill/>
          </a:ln>
        </p:spPr>
        <p:txBody>
          <a:bodyPr numCol="1" spcCol="0" anchor="b">
            <a:noAutofit/>
          </a:bodyPr>
          <a:p>
            <a:pPr algn="ctr">
              <a:lnSpc>
                <a:spcPct val="100000"/>
              </a:lnSpc>
              <a:buNone/>
            </a:pPr>
            <a:br>
              <a:rPr sz="3200"/>
            </a:br>
            <a:br>
              <a:rPr sz="3200"/>
            </a:br>
            <a:endParaRPr b="0" lang="ru-RU" sz="3200" spc="-1" strike="noStrike">
              <a:solidFill>
                <a:srgbClr val="ffffff"/>
              </a:solidFill>
              <a:latin typeface="Arial"/>
            </a:endParaRPr>
          </a:p>
        </p:txBody>
      </p:sp>
      <p:pic>
        <p:nvPicPr>
          <p:cNvPr id="55" name="Picture 8" descr="C:\Documents and Settings\Оля\Мои документы\Кафедра\Оформление кабинета и презентации\картинки для стендов\081112143947bgpicurl.jpg"/>
          <p:cNvPicPr/>
          <p:nvPr/>
        </p:nvPicPr>
        <p:blipFill>
          <a:blip r:embed="rId1"/>
          <a:stretch/>
        </p:blipFill>
        <p:spPr>
          <a:xfrm>
            <a:off x="6054840" y="2643120"/>
            <a:ext cx="3088800" cy="2285640"/>
          </a:xfrm>
          <a:prstGeom prst="rect">
            <a:avLst/>
          </a:prstGeom>
          <a:ln w="9525">
            <a:noFill/>
          </a:ln>
        </p:spPr>
      </p:pic>
      <p:pic>
        <p:nvPicPr>
          <p:cNvPr id="56" name="Picture 6" descr="3"/>
          <p:cNvPicPr/>
          <p:nvPr/>
        </p:nvPicPr>
        <p:blipFill>
          <a:blip r:embed="rId2"/>
          <a:stretch/>
        </p:blipFill>
        <p:spPr>
          <a:xfrm>
            <a:off x="3828960" y="2643120"/>
            <a:ext cx="1885680" cy="2231640"/>
          </a:xfrm>
          <a:prstGeom prst="rect">
            <a:avLst/>
          </a:prstGeom>
          <a:ln w="22225">
            <a:solidFill>
              <a:srgbClr val="ffffff"/>
            </a:solidFill>
            <a:miter/>
          </a:ln>
        </p:spPr>
      </p:pic>
      <p:pic>
        <p:nvPicPr>
          <p:cNvPr id="57" name="Picture 9" descr="C:\Documents and Settings\Оля\Мои документы\Кафедра\Оформление кабинета и презентации\картинки для стендов\8729.jpg"/>
          <p:cNvPicPr/>
          <p:nvPr/>
        </p:nvPicPr>
        <p:blipFill>
          <a:blip r:embed="rId3"/>
          <a:stretch/>
        </p:blipFill>
        <p:spPr>
          <a:xfrm>
            <a:off x="357120" y="2643120"/>
            <a:ext cx="3020760" cy="2285640"/>
          </a:xfrm>
          <a:prstGeom prst="rect">
            <a:avLst/>
          </a:prstGeom>
          <a:ln w="9525">
            <a:noFill/>
          </a:ln>
        </p:spPr>
      </p:pic>
      <p:sp>
        <p:nvSpPr>
          <p:cNvPr id="58" name="PlaceHolder 2"/>
          <p:cNvSpPr>
            <a:spLocks noGrp="1"/>
          </p:cNvSpPr>
          <p:nvPr>
            <p:ph type="subTitle"/>
          </p:nvPr>
        </p:nvSpPr>
        <p:spPr>
          <a:xfrm>
            <a:off x="214200" y="214200"/>
            <a:ext cx="8714880" cy="6643440"/>
          </a:xfrm>
          <a:prstGeom prst="rect">
            <a:avLst/>
          </a:prstGeom>
          <a:noFill/>
          <a:ln w="9360">
            <a:noFill/>
          </a:ln>
        </p:spPr>
        <p:txBody>
          <a:bodyPr numCol="1" spcCol="0" anchor="t">
            <a:noAutofit/>
          </a:bodyPr>
          <a:p>
            <a:pPr marL="343080" indent="-343080" algn="ctr">
              <a:lnSpc>
                <a:spcPct val="100000"/>
              </a:lnSpc>
              <a:spcBef>
                <a:spcPts val="879"/>
              </a:spcBef>
              <a:buNone/>
              <a:tabLst>
                <a:tab algn="l" pos="0"/>
              </a:tabLst>
            </a:pPr>
            <a:r>
              <a:rPr b="1" lang="ru-RU" sz="4400" spc="-1" strike="noStrike">
                <a:solidFill>
                  <a:srgbClr val="ffffff"/>
                </a:solidFill>
                <a:latin typeface="Tahoma"/>
              </a:rPr>
              <a:t>ПАМЯТКА ШКОЛЬНИКАМ</a:t>
            </a:r>
            <a:endParaRPr b="0" lang="ru-RU" sz="4400" spc="-1" strike="noStrike">
              <a:latin typeface="Arial"/>
            </a:endParaRPr>
          </a:p>
          <a:p>
            <a:pPr marL="343080" indent="-343080" algn="ctr">
              <a:lnSpc>
                <a:spcPct val="100000"/>
              </a:lnSpc>
              <a:spcBef>
                <a:spcPts val="879"/>
              </a:spcBef>
              <a:buNone/>
              <a:tabLst>
                <a:tab algn="l" pos="0"/>
              </a:tabLst>
            </a:pPr>
            <a:r>
              <a:rPr b="1" lang="ru-RU" sz="4400" spc="-1" strike="noStrike">
                <a:solidFill>
                  <a:srgbClr val="ffffff"/>
                </a:solidFill>
                <a:latin typeface="Tahoma"/>
              </a:rPr>
              <a:t>ПО ПРОТИВОДЕЙСТВИЮ ТЕРРОРИЗМУ</a:t>
            </a:r>
            <a:endParaRPr b="0" lang="ru-RU" sz="4400" spc="-1" strike="noStrike">
              <a:latin typeface="Arial"/>
            </a:endParaRPr>
          </a:p>
          <a:p>
            <a:pPr marL="343080" indent="-343080" algn="ctr">
              <a:lnSpc>
                <a:spcPct val="100000"/>
              </a:lnSpc>
              <a:spcBef>
                <a:spcPts val="879"/>
              </a:spcBef>
              <a:buNone/>
              <a:tabLst>
                <a:tab algn="l" pos="0"/>
              </a:tabLst>
            </a:pPr>
            <a:endParaRPr b="0" lang="ru-RU" sz="4400" spc="-1" strike="noStrike">
              <a:latin typeface="Arial"/>
            </a:endParaRPr>
          </a:p>
          <a:p>
            <a:pPr marL="343080" indent="-343080" algn="ctr">
              <a:lnSpc>
                <a:spcPct val="100000"/>
              </a:lnSpc>
              <a:spcBef>
                <a:spcPts val="879"/>
              </a:spcBef>
              <a:buNone/>
              <a:tabLst>
                <a:tab algn="l" pos="0"/>
              </a:tabLst>
            </a:pPr>
            <a:endParaRPr b="0" lang="ru-RU" sz="4400" spc="-1" strike="noStrike">
              <a:latin typeface="Arial"/>
            </a:endParaRPr>
          </a:p>
          <a:p>
            <a:pPr marL="343080" indent="-343080" algn="ctr">
              <a:lnSpc>
                <a:spcPct val="100000"/>
              </a:lnSpc>
              <a:spcBef>
                <a:spcPts val="879"/>
              </a:spcBef>
              <a:buNone/>
              <a:tabLst>
                <a:tab algn="l" pos="0"/>
              </a:tabLst>
            </a:pPr>
            <a:endParaRPr b="0" lang="ru-RU" sz="4400" spc="-1" strike="noStrike">
              <a:latin typeface="Arial"/>
            </a:endParaRPr>
          </a:p>
          <a:p>
            <a:pPr marL="343080" indent="-343080" algn="ctr">
              <a:lnSpc>
                <a:spcPct val="100000"/>
              </a:lnSpc>
              <a:spcBef>
                <a:spcPts val="561"/>
              </a:spcBef>
              <a:buNone/>
              <a:tabLst>
                <a:tab algn="l" pos="0"/>
              </a:tabLst>
            </a:pPr>
            <a:r>
              <a:rPr b="0" lang="ru-RU" sz="2800" spc="-1" strike="noStrike">
                <a:solidFill>
                  <a:srgbClr val="ffffff"/>
                </a:solidFill>
                <a:latin typeface="Tahoma"/>
              </a:rPr>
              <a:t>Человечество столкнулось с самым коварным и беспощадным «хищником» - террором. </a:t>
            </a:r>
            <a:endParaRPr b="0" lang="ru-RU" sz="2800" spc="-1" strike="noStrike">
              <a:latin typeface="Arial"/>
            </a:endParaRPr>
          </a:p>
          <a:p>
            <a:pPr marL="343080" indent="-343080" algn="ctr">
              <a:lnSpc>
                <a:spcPct val="100000"/>
              </a:lnSpc>
              <a:spcBef>
                <a:spcPts val="561"/>
              </a:spcBef>
              <a:buNone/>
              <a:tabLst>
                <a:tab algn="l" pos="0"/>
              </a:tabLst>
            </a:pPr>
            <a:r>
              <a:rPr b="0" lang="ru-RU" sz="2800" spc="-1" strike="noStrike">
                <a:solidFill>
                  <a:srgbClr val="ffffff"/>
                </a:solidFill>
                <a:latin typeface="Tahoma"/>
              </a:rPr>
              <a:t>Для террориста не существует моральных правил. Он фанатик и его переубедить словами нельзя.</a:t>
            </a:r>
            <a:endParaRPr b="0" lang="ru-RU" sz="2800" spc="-1" strike="noStrike">
              <a:latin typeface="Arial"/>
            </a:endParaRPr>
          </a:p>
          <a:p>
            <a:pPr marL="343080" indent="-343080" algn="ctr">
              <a:lnSpc>
                <a:spcPct val="100000"/>
              </a:lnSpc>
              <a:spcBef>
                <a:spcPts val="561"/>
              </a:spcBef>
              <a:buNone/>
              <a:tabLst>
                <a:tab algn="l" pos="0"/>
              </a:tabLst>
            </a:pPr>
            <a:endParaRPr b="0" lang="ru-RU" sz="2800" spc="-1" strike="noStrike">
              <a:latin typeface="Arial"/>
            </a:endParaRPr>
          </a:p>
          <a:p>
            <a:pPr algn="ctr">
              <a:lnSpc>
                <a:spcPct val="80000"/>
              </a:lnSpc>
              <a:spcBef>
                <a:spcPts val="561"/>
              </a:spcBef>
              <a:buNone/>
              <a:tabLst>
                <a:tab algn="l" pos="0"/>
              </a:tabLst>
            </a:pPr>
            <a:endParaRPr b="0" lang="ru-RU" sz="2800" spc="-1" strike="noStrike">
              <a:latin typeface="Arial"/>
            </a:endParaRPr>
          </a:p>
          <a:p>
            <a:pPr algn="ctr">
              <a:lnSpc>
                <a:spcPct val="80000"/>
              </a:lnSpc>
              <a:spcBef>
                <a:spcPts val="360"/>
              </a:spcBef>
              <a:buNone/>
              <a:tabLst>
                <a:tab algn="l" pos="0"/>
              </a:tabLst>
            </a:pPr>
            <a:endParaRPr b="0" lang="ru-RU" sz="1800" spc="-1" strike="noStrike">
              <a:latin typeface="Arial"/>
            </a:endParaRPr>
          </a:p>
          <a:p>
            <a:pPr algn="ctr">
              <a:lnSpc>
                <a:spcPct val="80000"/>
              </a:lnSpc>
              <a:spcBef>
                <a:spcPts val="641"/>
              </a:spcBef>
              <a:buNone/>
              <a:tabLst>
                <a:tab algn="l" pos="0"/>
              </a:tabLst>
            </a:pPr>
            <a:endParaRPr b="0" lang="ru-RU" sz="32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59" name="Picture 1024" descr="C:\Documents and Settings\Оля\Мои документы\Кафедра\Оформление кабинета и презентации\картинки для стендов\0107-large.jpg"/>
          <p:cNvPicPr/>
          <p:nvPr/>
        </p:nvPicPr>
        <p:blipFill>
          <a:blip r:embed="rId1"/>
          <a:stretch/>
        </p:blipFill>
        <p:spPr>
          <a:xfrm>
            <a:off x="7215120" y="285840"/>
            <a:ext cx="1622160" cy="1891800"/>
          </a:xfrm>
          <a:prstGeom prst="rect">
            <a:avLst/>
          </a:prstGeom>
          <a:ln w="9525">
            <a:noFill/>
          </a:ln>
        </p:spPr>
      </p:pic>
      <p:pic>
        <p:nvPicPr>
          <p:cNvPr id="60" name="Picture 1026" descr="C:\Documents and Settings\Оля\Мои документы\Кафедра\Оформление кабинета и презентации\картинки для стендов\36-11-1s.jpg"/>
          <p:cNvPicPr/>
          <p:nvPr/>
        </p:nvPicPr>
        <p:blipFill>
          <a:blip r:embed="rId2"/>
          <a:stretch/>
        </p:blipFill>
        <p:spPr>
          <a:xfrm>
            <a:off x="214200" y="214200"/>
            <a:ext cx="1460160" cy="1979280"/>
          </a:xfrm>
          <a:prstGeom prst="rect">
            <a:avLst/>
          </a:prstGeom>
          <a:ln w="9525">
            <a:noFill/>
          </a:ln>
        </p:spPr>
      </p:pic>
      <p:sp>
        <p:nvSpPr>
          <p:cNvPr id="61" name="WordArt 2"/>
          <p:cNvSpPr txBox="1"/>
          <p:nvPr/>
        </p:nvSpPr>
        <p:spPr>
          <a:xfrm>
            <a:off x="1928880" y="333360"/>
            <a:ext cx="5143320" cy="1666440"/>
          </a:xfrm>
          <a:prstGeom prst="rect">
            <a:avLst/>
          </a:prstGeom>
        </p:spPr>
        <p:txBody>
          <a:bodyPr wrap="none" lIns="90000" rIns="90000" tIns="45000" bIns="45000" anchor="t" anchorCtr="1">
            <a:prstTxWarp prst="textDeflateBottom">
              <a:avLst>
                <a:gd name="adj" fmla="val 76472"/>
              </a:avLst>
            </a:prstTxWarp>
            <a:noAutofit/>
          </a:bodyPr>
          <a:p>
            <a:pPr algn="ctr">
              <a:lnSpc>
                <a:spcPct val="100000"/>
              </a:lnSpc>
              <a:buNone/>
            </a:pPr>
            <a:r>
              <a:rPr b="0" lang="ru-RU" sz="2800" spc="-1" strike="noStrike">
                <a:ln w="0">
                  <a:noFill/>
                </a:ln>
                <a:solidFill>
                  <a:srgbClr val="ff0000"/>
                </a:solidFill>
                <a:latin typeface="Impact"/>
              </a:rPr>
              <a:t>Общественная опасность</a:t>
            </a:r>
            <a:endParaRPr b="0" lang="ru-RU" sz="2800" spc="-1" strike="noStrike">
              <a:ln w="0">
                <a:noFill/>
              </a:ln>
              <a:solidFill>
                <a:srgbClr val="ff0000"/>
              </a:solidFill>
              <a:latin typeface="Arial"/>
            </a:endParaRPr>
          </a:p>
          <a:p>
            <a:pPr algn="ctr">
              <a:lnSpc>
                <a:spcPct val="100000"/>
              </a:lnSpc>
              <a:buNone/>
            </a:pPr>
            <a:r>
              <a:rPr b="0" lang="ru-RU" sz="2800" spc="-1" strike="noStrike">
                <a:ln w="0">
                  <a:noFill/>
                </a:ln>
                <a:solidFill>
                  <a:srgbClr val="ff0000"/>
                </a:solidFill>
                <a:latin typeface="Impact"/>
              </a:rPr>
              <a:t>терроризма</a:t>
            </a:r>
            <a:endParaRPr b="0" lang="ru-RU" sz="2800" spc="-1" strike="noStrike">
              <a:ln w="0">
                <a:noFill/>
              </a:ln>
              <a:solidFill>
                <a:srgbClr val="ff0000"/>
              </a:solidFill>
              <a:latin typeface="Arial"/>
            </a:endParaRPr>
          </a:p>
        </p:txBody>
      </p:sp>
      <p:sp>
        <p:nvSpPr>
          <p:cNvPr id="62" name="PlaceHolder 1"/>
          <p:cNvSpPr>
            <a:spLocks noGrp="1"/>
          </p:cNvSpPr>
          <p:nvPr>
            <p:ph/>
          </p:nvPr>
        </p:nvSpPr>
        <p:spPr>
          <a:xfrm>
            <a:off x="500040" y="1928880"/>
            <a:ext cx="8143560" cy="4642920"/>
          </a:xfrm>
          <a:prstGeom prst="rect">
            <a:avLst/>
          </a:prstGeom>
          <a:noFill/>
          <a:ln w="9360">
            <a:noFill/>
          </a:ln>
        </p:spPr>
        <p:txBody>
          <a:bodyPr numCol="1" spcCol="0" anchor="t">
            <a:noAutofit/>
          </a:bodyPr>
          <a:p>
            <a:pPr marL="343080" indent="-343080" algn="just">
              <a:lnSpc>
                <a:spcPct val="100000"/>
              </a:lnSpc>
              <a:spcBef>
                <a:spcPts val="400"/>
              </a:spcBef>
              <a:buNone/>
              <a:tabLst>
                <a:tab algn="l" pos="0"/>
              </a:tabLst>
            </a:pPr>
            <a:r>
              <a:rPr b="0" lang="ru-RU" sz="2000" spc="-1" strike="noStrike">
                <a:solidFill>
                  <a:srgbClr val="ffffff"/>
                </a:solidFill>
                <a:latin typeface="Times New Roman"/>
              </a:rPr>
              <a:t>	</a:t>
            </a:r>
            <a:r>
              <a:rPr b="0" lang="ru-RU" sz="2000" spc="-1" strike="noStrike">
                <a:solidFill>
                  <a:srgbClr val="ffffff"/>
                </a:solidFill>
                <a:latin typeface="Times New Roman"/>
              </a:rPr>
              <a:t>	</a:t>
            </a:r>
            <a:endParaRPr b="0" lang="ru-RU" sz="2000" spc="-1" strike="noStrike">
              <a:solidFill>
                <a:srgbClr val="ffffff"/>
              </a:solidFill>
              <a:latin typeface="Tahoma"/>
            </a:endParaRPr>
          </a:p>
          <a:p>
            <a:pPr marL="343080" indent="-343080" algn="just">
              <a:lnSpc>
                <a:spcPct val="100000"/>
              </a:lnSpc>
              <a:spcBef>
                <a:spcPts val="479"/>
              </a:spcBef>
              <a:buNone/>
              <a:tabLst>
                <a:tab algn="l" pos="0"/>
              </a:tabLst>
            </a:pPr>
            <a:r>
              <a:rPr b="0" lang="ru-RU" sz="2000" spc="-1" strike="noStrike">
                <a:solidFill>
                  <a:srgbClr val="ffffff"/>
                </a:solidFill>
                <a:latin typeface="Times New Roman"/>
              </a:rPr>
              <a:t>	</a:t>
            </a:r>
            <a:r>
              <a:rPr b="0" lang="ru-RU" sz="2000" spc="-1" strike="noStrike">
                <a:solidFill>
                  <a:srgbClr val="ffffff"/>
                </a:solidFill>
                <a:latin typeface="Times New Roman"/>
              </a:rPr>
              <a:t>	</a:t>
            </a:r>
            <a:r>
              <a:rPr b="0" lang="ru-RU" sz="2000" spc="-1" strike="noStrike">
                <a:solidFill>
                  <a:srgbClr val="ffffff"/>
                </a:solidFill>
                <a:latin typeface="Times New Roman"/>
              </a:rPr>
              <a:t>Н</a:t>
            </a:r>
            <a:r>
              <a:rPr b="0" lang="ru-RU" sz="2400" spc="-1" strike="noStrike">
                <a:solidFill>
                  <a:srgbClr val="66ff33"/>
                </a:solidFill>
                <a:latin typeface="Times New Roman"/>
              </a:rPr>
              <a:t>а рубеже ХХ-ХХ</a:t>
            </a:r>
            <a:r>
              <a:rPr b="0" lang="en-US" sz="2400" spc="-1" strike="noStrike">
                <a:solidFill>
                  <a:srgbClr val="66ff33"/>
                </a:solidFill>
                <a:latin typeface="Times New Roman"/>
              </a:rPr>
              <a:t>I</a:t>
            </a:r>
            <a:r>
              <a:rPr b="0" lang="ru-RU" sz="2400" spc="-1" strike="noStrike">
                <a:solidFill>
                  <a:srgbClr val="66ff33"/>
                </a:solidFill>
                <a:latin typeface="Times New Roman"/>
              </a:rPr>
              <a:t> в. терроризм проявил себя на высоко организованном международном уровне. </a:t>
            </a:r>
            <a:endParaRPr b="0" lang="ru-RU" sz="2400" spc="-1" strike="noStrike">
              <a:solidFill>
                <a:srgbClr val="ffffff"/>
              </a:solidFill>
              <a:latin typeface="Tahoma"/>
            </a:endParaRPr>
          </a:p>
          <a:p>
            <a:pPr marL="343080" indent="-343080" algn="just">
              <a:lnSpc>
                <a:spcPct val="100000"/>
              </a:lnSpc>
              <a:spcBef>
                <a:spcPts val="479"/>
              </a:spcBef>
              <a:buNone/>
              <a:tabLst>
                <a:tab algn="l" pos="0"/>
              </a:tabLst>
            </a:pPr>
            <a:r>
              <a:rPr b="0" lang="ru-RU" sz="2400" spc="-1" strike="noStrike">
                <a:solidFill>
                  <a:srgbClr val="66ff33"/>
                </a:solidFill>
                <a:latin typeface="Times New Roman"/>
              </a:rPr>
              <a:t>	</a:t>
            </a:r>
            <a:r>
              <a:rPr b="0" lang="ru-RU" sz="2400" spc="-1" strike="noStrike">
                <a:solidFill>
                  <a:srgbClr val="66ff33"/>
                </a:solidFill>
                <a:latin typeface="Times New Roman"/>
              </a:rPr>
              <a:t>	</a:t>
            </a:r>
            <a:r>
              <a:rPr b="0" lang="ru-RU" sz="2400" spc="-1" strike="noStrike">
                <a:solidFill>
                  <a:srgbClr val="a3e0ff"/>
                </a:solidFill>
                <a:latin typeface="Times New Roman"/>
              </a:rPr>
              <a:t>Масштабные теракты произошли во многих странах:</a:t>
            </a:r>
            <a:endParaRPr b="0" lang="ru-RU" sz="2400" spc="-1" strike="noStrike">
              <a:solidFill>
                <a:srgbClr val="ffffff"/>
              </a:solidFill>
              <a:latin typeface="Tahoma"/>
            </a:endParaRPr>
          </a:p>
          <a:p>
            <a:pPr marL="343080" indent="-343080" algn="just">
              <a:lnSpc>
                <a:spcPct val="100000"/>
              </a:lnSpc>
              <a:spcBef>
                <a:spcPts val="479"/>
              </a:spcBef>
              <a:buNone/>
              <a:tabLst>
                <a:tab algn="l" pos="0"/>
              </a:tabLst>
            </a:pPr>
            <a:r>
              <a:rPr b="0" lang="ru-RU" sz="2400" spc="-1" strike="noStrike">
                <a:solidFill>
                  <a:srgbClr val="a3e0ff"/>
                </a:solidFill>
                <a:latin typeface="Times New Roman"/>
              </a:rPr>
              <a:t>	</a:t>
            </a:r>
            <a:r>
              <a:rPr b="1" lang="ru-RU" sz="2400" spc="-1" strike="noStrike">
                <a:solidFill>
                  <a:srgbClr val="a3e0ff"/>
                </a:solidFill>
                <a:latin typeface="Times New Roman"/>
              </a:rPr>
              <a:t>в</a:t>
            </a:r>
            <a:r>
              <a:rPr b="1" lang="en-US" sz="2400" spc="-1" strike="noStrike">
                <a:solidFill>
                  <a:srgbClr val="a3e0ff"/>
                </a:solidFill>
                <a:latin typeface="Times New Roman"/>
              </a:rPr>
              <a:t> </a:t>
            </a:r>
            <a:r>
              <a:rPr b="1" lang="ru-RU" sz="2400" spc="-1" strike="noStrike">
                <a:solidFill>
                  <a:srgbClr val="a3e0ff"/>
                </a:solidFill>
                <a:latin typeface="Times New Roman"/>
              </a:rPr>
              <a:t>США </a:t>
            </a:r>
            <a:r>
              <a:rPr b="0" lang="ru-RU" sz="2400" spc="-1" strike="noStrike">
                <a:solidFill>
                  <a:srgbClr val="a3e0ff"/>
                </a:solidFill>
                <a:latin typeface="Times New Roman"/>
              </a:rPr>
              <a:t>– 11 сентября 2001 г. (атаки на Всемирный торговый центр и Пентагон, унесшие жизни 2749 и 184 человек соответственно), </a:t>
            </a:r>
            <a:r>
              <a:rPr b="1" lang="ru-RU" sz="2400" spc="-1" strike="noStrike">
                <a:solidFill>
                  <a:srgbClr val="a3e0ff"/>
                </a:solidFill>
                <a:latin typeface="Times New Roman"/>
              </a:rPr>
              <a:t>в</a:t>
            </a:r>
            <a:r>
              <a:rPr b="1" lang="en-US" sz="2400" spc="-1" strike="noStrike">
                <a:solidFill>
                  <a:srgbClr val="a3e0ff"/>
                </a:solidFill>
                <a:latin typeface="Times New Roman"/>
              </a:rPr>
              <a:t> </a:t>
            </a:r>
            <a:r>
              <a:rPr b="1" lang="ru-RU" sz="2400" spc="-1" strike="noStrike">
                <a:solidFill>
                  <a:srgbClr val="a3e0ff"/>
                </a:solidFill>
                <a:latin typeface="Times New Roman"/>
              </a:rPr>
              <a:t>Испании </a:t>
            </a:r>
            <a:r>
              <a:rPr b="0" lang="ru-RU" sz="2400" spc="-1" strike="noStrike">
                <a:solidFill>
                  <a:srgbClr val="a3e0ff"/>
                </a:solidFill>
                <a:latin typeface="Times New Roman"/>
              </a:rPr>
              <a:t>– в марте 2004 г. (серия взрывов в пригородных электричках Мадрида, в</a:t>
            </a:r>
            <a:r>
              <a:rPr b="0" lang="en-US" sz="2400" spc="-1" strike="noStrike">
                <a:solidFill>
                  <a:srgbClr val="a3e0ff"/>
                </a:solidFill>
                <a:latin typeface="Times New Roman"/>
              </a:rPr>
              <a:t> </a:t>
            </a:r>
            <a:r>
              <a:rPr b="0" lang="ru-RU" sz="2400" spc="-1" strike="noStrike">
                <a:solidFill>
                  <a:srgbClr val="a3e0ff"/>
                </a:solidFill>
                <a:latin typeface="Times New Roman"/>
              </a:rPr>
              <a:t>результате которых погиб 191 и ранены более 1900 человек), </a:t>
            </a:r>
            <a:r>
              <a:rPr b="1" lang="ru-RU" sz="2400" spc="-1" strike="noStrike">
                <a:solidFill>
                  <a:srgbClr val="a3e0ff"/>
                </a:solidFill>
                <a:latin typeface="Times New Roman"/>
              </a:rPr>
              <a:t>в Великобритании </a:t>
            </a:r>
            <a:r>
              <a:rPr b="0" lang="ru-RU" sz="2400" spc="-1" strike="noStrike">
                <a:solidFill>
                  <a:srgbClr val="a3e0ff"/>
                </a:solidFill>
                <a:latin typeface="Times New Roman"/>
              </a:rPr>
              <a:t>– в июле 2005 г. (взрывы в Лондоне, 56 погибших и свыше 800 раненых), теракты </a:t>
            </a:r>
            <a:r>
              <a:rPr b="1" lang="ru-RU" sz="2400" spc="-1" strike="noStrike">
                <a:solidFill>
                  <a:srgbClr val="a3e0ff"/>
                </a:solidFill>
                <a:latin typeface="Times New Roman"/>
              </a:rPr>
              <a:t>в Ираке </a:t>
            </a:r>
            <a:r>
              <a:rPr b="0" lang="ru-RU" sz="2400" spc="-1" strike="noStrike">
                <a:solidFill>
                  <a:srgbClr val="a3e0ff"/>
                </a:solidFill>
                <a:latin typeface="Times New Roman"/>
              </a:rPr>
              <a:t>и </a:t>
            </a:r>
            <a:r>
              <a:rPr b="1" lang="ru-RU" sz="2400" spc="-1" strike="noStrike">
                <a:solidFill>
                  <a:srgbClr val="a3e0ff"/>
                </a:solidFill>
                <a:latin typeface="Times New Roman"/>
              </a:rPr>
              <a:t>Афганистане</a:t>
            </a:r>
            <a:r>
              <a:rPr b="0" lang="ru-RU" sz="2400" spc="-1" strike="noStrike">
                <a:solidFill>
                  <a:srgbClr val="a3e0ff"/>
                </a:solidFill>
                <a:latin typeface="Times New Roman"/>
              </a:rPr>
              <a:t> и т.д.</a:t>
            </a:r>
            <a:endParaRPr b="0" lang="ru-RU" sz="2400" spc="-1" strike="noStrike">
              <a:solidFill>
                <a:srgbClr val="ffffff"/>
              </a:solidFill>
              <a:latin typeface="Tahoma"/>
            </a:endParaRPr>
          </a:p>
          <a:p>
            <a:pPr marL="343080" indent="-343080">
              <a:lnSpc>
                <a:spcPct val="100000"/>
              </a:lnSpc>
              <a:spcBef>
                <a:spcPts val="400"/>
              </a:spcBef>
              <a:buNone/>
              <a:tabLst>
                <a:tab algn="l" pos="0"/>
              </a:tabLst>
            </a:pPr>
            <a:endParaRPr b="0" lang="ru-RU" sz="2000" spc="-1" strike="noStrike">
              <a:solidFill>
                <a:srgbClr val="ffffff"/>
              </a:solidFill>
              <a:latin typeface="Tahoma"/>
            </a:endParaRPr>
          </a:p>
        </p:txBody>
      </p:sp>
    </p:spTree>
  </p:cSld>
  <p:transition spd="slow">
    <p:fade/>
  </p:transition>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3" name="PlaceHolder 1"/>
          <p:cNvSpPr>
            <a:spLocks noGrp="1"/>
          </p:cNvSpPr>
          <p:nvPr>
            <p:ph/>
          </p:nvPr>
        </p:nvSpPr>
        <p:spPr>
          <a:xfrm>
            <a:off x="500040" y="1500120"/>
            <a:ext cx="8643600" cy="5143320"/>
          </a:xfrm>
          <a:prstGeom prst="rect">
            <a:avLst/>
          </a:prstGeom>
          <a:noFill/>
          <a:ln w="9360">
            <a:noFill/>
          </a:ln>
        </p:spPr>
        <p:txBody>
          <a:bodyPr numCol="1" spcCol="0" anchor="t">
            <a:noAutofit/>
          </a:bodyPr>
          <a:p>
            <a:pPr marL="343080" indent="-343080" algn="just">
              <a:lnSpc>
                <a:spcPct val="100000"/>
              </a:lnSpc>
              <a:spcBef>
                <a:spcPts val="479"/>
              </a:spcBef>
              <a:buNone/>
              <a:tabLst>
                <a:tab algn="l" pos="0"/>
              </a:tabLst>
            </a:pPr>
            <a:r>
              <a:rPr b="0" lang="ru-RU" sz="2400" spc="-1" strike="noStrike">
                <a:solidFill>
                  <a:srgbClr val="ffffff"/>
                </a:solidFill>
                <a:latin typeface="Times New Roman"/>
              </a:rPr>
              <a:t>	</a:t>
            </a:r>
            <a:r>
              <a:rPr b="0" lang="ru-RU" sz="2400" spc="-1" strike="noStrike">
                <a:solidFill>
                  <a:srgbClr val="ffffff"/>
                </a:solidFill>
                <a:latin typeface="Times New Roman"/>
              </a:rPr>
              <a:t>	</a:t>
            </a:r>
            <a:endParaRPr b="0" lang="ru-RU" sz="2400" spc="-1" strike="noStrike">
              <a:solidFill>
                <a:srgbClr val="ffffff"/>
              </a:solidFill>
              <a:latin typeface="Tahoma"/>
            </a:endParaRPr>
          </a:p>
          <a:p>
            <a:pPr marL="343080" indent="-343080" algn="just">
              <a:lnSpc>
                <a:spcPct val="100000"/>
              </a:lnSpc>
              <a:spcBef>
                <a:spcPts val="479"/>
              </a:spcBef>
              <a:buNone/>
              <a:tabLst>
                <a:tab algn="l" pos="0"/>
              </a:tabLst>
            </a:pPr>
            <a:r>
              <a:rPr b="0" lang="ru-RU" sz="2400" spc="-1" strike="noStrike">
                <a:solidFill>
                  <a:srgbClr val="ffffff"/>
                </a:solidFill>
                <a:latin typeface="Times New Roman"/>
              </a:rPr>
              <a:t>	</a:t>
            </a:r>
            <a:r>
              <a:rPr b="0" lang="ru-RU" sz="2400" spc="-1" strike="noStrike">
                <a:solidFill>
                  <a:srgbClr val="ffffff"/>
                </a:solidFill>
                <a:latin typeface="Times New Roman"/>
              </a:rPr>
              <a:t>	</a:t>
            </a:r>
            <a:endParaRPr b="0" lang="ru-RU" sz="2400" spc="-1" strike="noStrike">
              <a:solidFill>
                <a:srgbClr val="ffffff"/>
              </a:solidFill>
              <a:latin typeface="Tahoma"/>
            </a:endParaRPr>
          </a:p>
          <a:p>
            <a:pPr marL="343080" indent="-343080" algn="just">
              <a:lnSpc>
                <a:spcPct val="100000"/>
              </a:lnSpc>
              <a:spcBef>
                <a:spcPts val="479"/>
              </a:spcBef>
              <a:buNone/>
              <a:tabLst>
                <a:tab algn="l" pos="0"/>
              </a:tabLst>
            </a:pPr>
            <a:endParaRPr b="0" lang="ru-RU" sz="2400" spc="-1" strike="noStrike">
              <a:solidFill>
                <a:srgbClr val="ffffff"/>
              </a:solidFill>
              <a:latin typeface="Tahoma"/>
            </a:endParaRPr>
          </a:p>
          <a:p>
            <a:pPr marL="343080" indent="-343080" algn="just">
              <a:lnSpc>
                <a:spcPct val="100000"/>
              </a:lnSpc>
              <a:spcBef>
                <a:spcPts val="479"/>
              </a:spcBef>
              <a:buNone/>
              <a:tabLst>
                <a:tab algn="l" pos="0"/>
              </a:tabLst>
            </a:pPr>
            <a:endParaRPr b="0" lang="ru-RU" sz="2400" spc="-1" strike="noStrike">
              <a:solidFill>
                <a:srgbClr val="ffffff"/>
              </a:solidFill>
              <a:latin typeface="Tahoma"/>
            </a:endParaRPr>
          </a:p>
          <a:p>
            <a:pPr marL="343080" indent="-343080" algn="just">
              <a:lnSpc>
                <a:spcPct val="100000"/>
              </a:lnSpc>
              <a:spcBef>
                <a:spcPts val="479"/>
              </a:spcBef>
              <a:buNone/>
              <a:tabLst>
                <a:tab algn="l" pos="0"/>
              </a:tabLst>
            </a:pPr>
            <a:r>
              <a:rPr b="0" lang="ru-RU" sz="2400" spc="-1" strike="noStrike">
                <a:solidFill>
                  <a:srgbClr val="ffffff"/>
                </a:solidFill>
                <a:latin typeface="Times New Roman"/>
              </a:rPr>
              <a:t>	</a:t>
            </a:r>
            <a:r>
              <a:rPr b="0" lang="ru-RU" sz="2400" spc="-1" strike="noStrike">
                <a:solidFill>
                  <a:srgbClr val="ffffff"/>
                </a:solidFill>
                <a:latin typeface="Times New Roman"/>
              </a:rPr>
              <a:t>	</a:t>
            </a:r>
            <a:endParaRPr b="0" lang="ru-RU" sz="2400" spc="-1" strike="noStrike">
              <a:solidFill>
                <a:srgbClr val="ffffff"/>
              </a:solidFill>
              <a:latin typeface="Tahoma"/>
            </a:endParaRPr>
          </a:p>
          <a:p>
            <a:pPr marL="343080" indent="-343080" algn="just">
              <a:lnSpc>
                <a:spcPct val="100000"/>
              </a:lnSpc>
              <a:spcBef>
                <a:spcPts val="561"/>
              </a:spcBef>
              <a:buNone/>
              <a:tabLst>
                <a:tab algn="l" pos="0"/>
              </a:tabLst>
            </a:pPr>
            <a:r>
              <a:rPr b="0" lang="ru-RU" sz="2400" spc="-1" strike="noStrike">
                <a:solidFill>
                  <a:srgbClr val="ffffff"/>
                </a:solidFill>
                <a:latin typeface="Times New Roman"/>
              </a:rPr>
              <a:t>	</a:t>
            </a:r>
            <a:r>
              <a:rPr b="0" lang="ru-RU" sz="2800" spc="-1" strike="noStrike">
                <a:solidFill>
                  <a:srgbClr val="ffffff"/>
                </a:solidFill>
                <a:latin typeface="Times New Roman"/>
              </a:rPr>
              <a:t>- массовые захваты заложников,</a:t>
            </a:r>
            <a:endParaRPr b="0" lang="ru-RU" sz="2800" spc="-1" strike="noStrike">
              <a:solidFill>
                <a:srgbClr val="ffffff"/>
              </a:solidFill>
              <a:latin typeface="Tahoma"/>
            </a:endParaRPr>
          </a:p>
          <a:p>
            <a:pPr marL="343080" indent="-343080" algn="just">
              <a:lnSpc>
                <a:spcPct val="100000"/>
              </a:lnSpc>
              <a:spcBef>
                <a:spcPts val="561"/>
              </a:spcBef>
              <a:buNone/>
              <a:tabLst>
                <a:tab algn="l" pos="0"/>
              </a:tabLst>
            </a:pPr>
            <a:r>
              <a:rPr b="0" lang="ru-RU" sz="2800" spc="-1" strike="noStrike">
                <a:solidFill>
                  <a:srgbClr val="ffffff"/>
                </a:solidFill>
                <a:latin typeface="Times New Roman"/>
              </a:rPr>
              <a:t>	</a:t>
            </a:r>
            <a:r>
              <a:rPr b="0" lang="ru-RU" sz="2800" spc="-1" strike="noStrike">
                <a:solidFill>
                  <a:srgbClr val="ffffff"/>
                </a:solidFill>
                <a:latin typeface="Times New Roman"/>
              </a:rPr>
              <a:t>- взрывы жилых домов и взрывы при приведении парадов и других праздников в гг. Буйнакске, Волгодонске, Моздоке, Москве, в городах Чечни, обусловленных активизацией международного терроризма. </a:t>
            </a:r>
            <a:endParaRPr b="0" lang="ru-RU" sz="2800" spc="-1" strike="noStrike">
              <a:solidFill>
                <a:srgbClr val="ffffff"/>
              </a:solidFill>
              <a:latin typeface="Tahoma"/>
            </a:endParaRPr>
          </a:p>
          <a:p>
            <a:pPr marL="343080" indent="-343080" algn="just">
              <a:lnSpc>
                <a:spcPct val="100000"/>
              </a:lnSpc>
              <a:spcBef>
                <a:spcPts val="479"/>
              </a:spcBef>
              <a:buNone/>
              <a:tabLst>
                <a:tab algn="l" pos="0"/>
              </a:tabLst>
            </a:pPr>
            <a:endParaRPr b="0" lang="ru-RU" sz="2400" spc="-1" strike="noStrike">
              <a:solidFill>
                <a:srgbClr val="ffffff"/>
              </a:solidFill>
              <a:latin typeface="Tahoma"/>
            </a:endParaRPr>
          </a:p>
        </p:txBody>
      </p:sp>
      <p:sp>
        <p:nvSpPr>
          <p:cNvPr id="64" name="WordArt 2"/>
          <p:cNvSpPr txBox="1"/>
          <p:nvPr/>
        </p:nvSpPr>
        <p:spPr>
          <a:xfrm>
            <a:off x="1857240" y="333360"/>
            <a:ext cx="5214600" cy="1738080"/>
          </a:xfrm>
          <a:prstGeom prst="rect">
            <a:avLst/>
          </a:prstGeom>
        </p:spPr>
      </p:sp>
      <p:pic>
        <p:nvPicPr>
          <p:cNvPr id="65" name="Picture 5" descr="Рисунок77"/>
          <p:cNvPicPr/>
          <p:nvPr/>
        </p:nvPicPr>
        <p:blipFill>
          <a:blip r:embed="rId1"/>
          <a:stretch/>
        </p:blipFill>
        <p:spPr>
          <a:xfrm>
            <a:off x="179280" y="1989000"/>
            <a:ext cx="1964880" cy="1345680"/>
          </a:xfrm>
          <a:prstGeom prst="rect">
            <a:avLst/>
          </a:prstGeom>
          <a:ln w="9525">
            <a:noFill/>
          </a:ln>
        </p:spPr>
      </p:pic>
      <p:sp>
        <p:nvSpPr>
          <p:cNvPr id="66" name="PlaceHolder 2"/>
          <p:cNvSpPr>
            <a:spLocks noGrp="1"/>
          </p:cNvSpPr>
          <p:nvPr>
            <p:ph type="title"/>
          </p:nvPr>
        </p:nvSpPr>
        <p:spPr>
          <a:xfrm>
            <a:off x="900000" y="404640"/>
            <a:ext cx="7992720" cy="1223640"/>
          </a:xfrm>
          <a:prstGeom prst="rect">
            <a:avLst/>
          </a:prstGeom>
          <a:noFill/>
          <a:ln w="9360">
            <a:noFill/>
          </a:ln>
        </p:spPr>
        <p:txBody>
          <a:bodyPr numCol="1" spcCol="0" anchor="ctr">
            <a:noAutofit/>
          </a:bodyPr>
          <a:p>
            <a:pPr algn="ctr">
              <a:lnSpc>
                <a:spcPct val="100000"/>
              </a:lnSpc>
              <a:buNone/>
            </a:pPr>
            <a:r>
              <a:rPr b="1" lang="ru-RU" sz="3200" spc="-1" strike="noStrike">
                <a:solidFill>
                  <a:srgbClr val="ff9900"/>
                </a:solidFill>
                <a:latin typeface="Times New Roman"/>
              </a:rPr>
              <a:t>Россия также пережила масштабные атаки со стороны международного терроризма:</a:t>
            </a:r>
            <a:endParaRPr b="0" lang="ru-RU" sz="3200" spc="-1" strike="noStrike">
              <a:solidFill>
                <a:srgbClr val="ffffff"/>
              </a:solidFill>
              <a:latin typeface="Arial"/>
            </a:endParaRPr>
          </a:p>
        </p:txBody>
      </p:sp>
      <p:pic>
        <p:nvPicPr>
          <p:cNvPr id="67" name="Picture 12" descr="4"/>
          <p:cNvPicPr/>
          <p:nvPr/>
        </p:nvPicPr>
        <p:blipFill>
          <a:blip r:embed="rId2"/>
          <a:stretch/>
        </p:blipFill>
        <p:spPr>
          <a:xfrm>
            <a:off x="2268360" y="1989000"/>
            <a:ext cx="1926720" cy="1329840"/>
          </a:xfrm>
          <a:prstGeom prst="rect">
            <a:avLst/>
          </a:prstGeom>
          <a:ln w="9525">
            <a:noFill/>
          </a:ln>
        </p:spPr>
      </p:pic>
      <p:pic>
        <p:nvPicPr>
          <p:cNvPr id="68" name="Picture 6" descr="обрушение"/>
          <p:cNvPicPr/>
          <p:nvPr/>
        </p:nvPicPr>
        <p:blipFill>
          <a:blip r:embed="rId3"/>
          <a:stretch/>
        </p:blipFill>
        <p:spPr>
          <a:xfrm>
            <a:off x="4356000" y="1989000"/>
            <a:ext cx="925200" cy="1283760"/>
          </a:xfrm>
          <a:prstGeom prst="rect">
            <a:avLst/>
          </a:prstGeom>
          <a:ln w="22225">
            <a:solidFill>
              <a:srgbClr val="ffffff"/>
            </a:solidFill>
            <a:miter/>
          </a:ln>
        </p:spPr>
      </p:pic>
      <p:pic>
        <p:nvPicPr>
          <p:cNvPr id="69" name="Picture 7" descr="обрушение2"/>
          <p:cNvPicPr/>
          <p:nvPr/>
        </p:nvPicPr>
        <p:blipFill>
          <a:blip r:embed="rId4"/>
          <a:stretch/>
        </p:blipFill>
        <p:spPr>
          <a:xfrm>
            <a:off x="5508720" y="1989000"/>
            <a:ext cx="1731600" cy="1299960"/>
          </a:xfrm>
          <a:prstGeom prst="rect">
            <a:avLst/>
          </a:prstGeom>
          <a:ln w="22225">
            <a:solidFill>
              <a:srgbClr val="ffffff"/>
            </a:solidFill>
            <a:miter/>
          </a:ln>
        </p:spPr>
      </p:pic>
      <p:pic>
        <p:nvPicPr>
          <p:cNvPr id="70" name="Picture 10" descr="bes102d_rtridsp_2_russiaschool-vi"/>
          <p:cNvPicPr/>
          <p:nvPr/>
        </p:nvPicPr>
        <p:blipFill>
          <a:blip r:embed="rId5"/>
          <a:stretch/>
        </p:blipFill>
        <p:spPr>
          <a:xfrm>
            <a:off x="7451640" y="1989000"/>
            <a:ext cx="1584000" cy="1296720"/>
          </a:xfrm>
          <a:prstGeom prst="rect">
            <a:avLst/>
          </a:prstGeom>
          <a:ln w="9525">
            <a:noFill/>
          </a:ln>
        </p:spPr>
      </p:pic>
    </p:spTree>
  </p:cSld>
  <p:transition spd="slow">
    <p:fade thruBlk="true"/>
  </p:transition>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71" name="Picture 4" descr="C:\Documents and Settings\Оля\Мои документы\Кафедра\Оформление кабинета и презентации\картинки для стендов\beslanne.jpg"/>
          <p:cNvPicPr/>
          <p:nvPr/>
        </p:nvPicPr>
        <p:blipFill>
          <a:blip r:embed="rId1"/>
          <a:stretch/>
        </p:blipFill>
        <p:spPr>
          <a:xfrm>
            <a:off x="6143760" y="4429080"/>
            <a:ext cx="2752200" cy="1875960"/>
          </a:xfrm>
          <a:prstGeom prst="rect">
            <a:avLst/>
          </a:prstGeom>
          <a:ln w="9525">
            <a:noFill/>
          </a:ln>
        </p:spPr>
      </p:pic>
      <p:pic>
        <p:nvPicPr>
          <p:cNvPr id="72" name="Picture 7" descr="1"/>
          <p:cNvPicPr/>
          <p:nvPr/>
        </p:nvPicPr>
        <p:blipFill>
          <a:blip r:embed="rId2"/>
          <a:stretch/>
        </p:blipFill>
        <p:spPr>
          <a:xfrm>
            <a:off x="3214800" y="4500720"/>
            <a:ext cx="2715840" cy="1901520"/>
          </a:xfrm>
          <a:prstGeom prst="rect">
            <a:avLst/>
          </a:prstGeom>
          <a:ln w="22225">
            <a:solidFill>
              <a:srgbClr val="ffffff"/>
            </a:solidFill>
            <a:miter/>
          </a:ln>
        </p:spPr>
      </p:pic>
      <p:pic>
        <p:nvPicPr>
          <p:cNvPr id="73" name="Picture 3" descr="C:\Documents and Settings\Оля\Мои документы\Кафедра\Оформление кабинета и презентации\картинки для стендов\99121.jpg"/>
          <p:cNvPicPr/>
          <p:nvPr/>
        </p:nvPicPr>
        <p:blipFill>
          <a:blip r:embed="rId3"/>
          <a:stretch/>
        </p:blipFill>
        <p:spPr>
          <a:xfrm>
            <a:off x="285840" y="4500720"/>
            <a:ext cx="2785680" cy="1960200"/>
          </a:xfrm>
          <a:prstGeom prst="rect">
            <a:avLst/>
          </a:prstGeom>
          <a:ln w="9525">
            <a:noFill/>
          </a:ln>
        </p:spPr>
      </p:pic>
      <p:pic>
        <p:nvPicPr>
          <p:cNvPr id="74" name="Picture 5" descr="09"/>
          <p:cNvPicPr/>
          <p:nvPr/>
        </p:nvPicPr>
        <p:blipFill>
          <a:blip r:embed="rId4"/>
          <a:stretch/>
        </p:blipFill>
        <p:spPr>
          <a:xfrm>
            <a:off x="4500720" y="2286000"/>
            <a:ext cx="2836440" cy="1999800"/>
          </a:xfrm>
          <a:prstGeom prst="rect">
            <a:avLst/>
          </a:prstGeom>
          <a:ln w="22225">
            <a:solidFill>
              <a:srgbClr val="ffffff"/>
            </a:solidFill>
            <a:miter/>
          </a:ln>
        </p:spPr>
      </p:pic>
      <p:pic>
        <p:nvPicPr>
          <p:cNvPr id="75" name="Picture 2" descr="C:\Documents and Settings\Оля\Мои документы\Кафедра\Оформление кабинета и презентации\картинки для стендов\sky34.jpg"/>
          <p:cNvPicPr/>
          <p:nvPr/>
        </p:nvPicPr>
        <p:blipFill>
          <a:blip r:embed="rId5"/>
          <a:stretch/>
        </p:blipFill>
        <p:spPr>
          <a:xfrm>
            <a:off x="1643040" y="2286000"/>
            <a:ext cx="2674440" cy="2017440"/>
          </a:xfrm>
          <a:prstGeom prst="rect">
            <a:avLst/>
          </a:prstGeom>
          <a:ln w="9525">
            <a:noFill/>
          </a:ln>
        </p:spPr>
      </p:pic>
      <p:sp>
        <p:nvSpPr>
          <p:cNvPr id="76" name="WordArt 2"/>
          <p:cNvSpPr txBox="1"/>
          <p:nvPr/>
        </p:nvSpPr>
        <p:spPr>
          <a:xfrm>
            <a:off x="1857240" y="333360"/>
            <a:ext cx="5214600" cy="1738080"/>
          </a:xfrm>
          <a:prstGeom prst="rect">
            <a:avLst/>
          </a:prstGeom>
        </p:spPr>
      </p:sp>
      <p:sp>
        <p:nvSpPr>
          <p:cNvPr id="77" name="PlaceHolder 1"/>
          <p:cNvSpPr>
            <a:spLocks noGrp="1"/>
          </p:cNvSpPr>
          <p:nvPr>
            <p:ph/>
          </p:nvPr>
        </p:nvSpPr>
        <p:spPr>
          <a:xfrm>
            <a:off x="8358120" y="6286680"/>
            <a:ext cx="252000" cy="213840"/>
          </a:xfrm>
          <a:prstGeom prst="rect">
            <a:avLst/>
          </a:prstGeom>
          <a:noFill/>
          <a:ln w="9360">
            <a:noFill/>
          </a:ln>
        </p:spPr>
        <p:txBody>
          <a:bodyPr numCol="1" spcCol="0" anchor="t">
            <a:noAutofit/>
          </a:bodyPr>
          <a:p>
            <a:endParaRPr b="0" lang="ru-RU" sz="3200" spc="-1" strike="noStrike">
              <a:solidFill>
                <a:srgbClr val="ffffff"/>
              </a:solidFill>
              <a:latin typeface="Tahoma"/>
            </a:endParaRPr>
          </a:p>
        </p:txBody>
      </p:sp>
      <p:sp>
        <p:nvSpPr>
          <p:cNvPr id="78" name="PlaceHolder 2"/>
          <p:cNvSpPr>
            <a:spLocks noGrp="1"/>
          </p:cNvSpPr>
          <p:nvPr>
            <p:ph/>
          </p:nvPr>
        </p:nvSpPr>
        <p:spPr>
          <a:xfrm>
            <a:off x="1071360" y="-941040"/>
            <a:ext cx="7857720" cy="3978720"/>
          </a:xfrm>
          <a:prstGeom prst="rect">
            <a:avLst/>
          </a:prstGeom>
          <a:noFill/>
          <a:ln w="9360">
            <a:noFill/>
          </a:ln>
        </p:spPr>
        <p:txBody>
          <a:bodyPr numCol="1" spcCol="0" anchor="ctr">
            <a:noAutofit/>
          </a:bodyPr>
          <a:p>
            <a:pPr algn="ctr">
              <a:lnSpc>
                <a:spcPct val="100000"/>
              </a:lnSpc>
              <a:buNone/>
              <a:tabLst>
                <a:tab algn="l" pos="0"/>
              </a:tabLst>
            </a:pPr>
            <a:r>
              <a:rPr b="0" i="1" lang="ru-RU" sz="2800" spc="-1" strike="noStrike">
                <a:solidFill>
                  <a:srgbClr val="99c2ff"/>
                </a:solidFill>
                <a:latin typeface="Times New Roman"/>
              </a:rPr>
              <a:t>1 по 3 сентября 2004 г. </a:t>
            </a:r>
            <a:r>
              <a:rPr b="0" lang="ru-RU" sz="2800" spc="-1" strike="noStrike">
                <a:solidFill>
                  <a:srgbClr val="99c2ff"/>
                </a:solidFill>
                <a:latin typeface="Times New Roman"/>
              </a:rPr>
              <a:t>пострадали </a:t>
            </a:r>
            <a:r>
              <a:rPr b="1" lang="ru-RU" sz="2800" spc="-1" strike="noStrike">
                <a:solidFill>
                  <a:srgbClr val="99c2ff"/>
                </a:solidFill>
                <a:latin typeface="Times New Roman"/>
              </a:rPr>
              <a:t>более 1000 детей и их родителей</a:t>
            </a:r>
            <a:r>
              <a:rPr b="0" lang="ru-RU" sz="2800" spc="-1" strike="noStrike">
                <a:solidFill>
                  <a:srgbClr val="99c2ff"/>
                </a:solidFill>
                <a:latin typeface="Times New Roman"/>
              </a:rPr>
              <a:t>.</a:t>
            </a:r>
            <a:endParaRPr b="0" lang="ru-RU" sz="2800" spc="-1" strike="noStrike">
              <a:solidFill>
                <a:srgbClr val="ffffff"/>
              </a:solidFill>
              <a:latin typeface="Tahoma"/>
            </a:endParaRPr>
          </a:p>
        </p:txBody>
      </p:sp>
    </p:spTree>
  </p:cSld>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9" name="PlaceHolder 1"/>
          <p:cNvSpPr>
            <a:spLocks noGrp="1"/>
          </p:cNvSpPr>
          <p:nvPr>
            <p:ph type="title"/>
          </p:nvPr>
        </p:nvSpPr>
        <p:spPr>
          <a:xfrm>
            <a:off x="928800" y="357120"/>
            <a:ext cx="7643520" cy="2838240"/>
          </a:xfrm>
          <a:prstGeom prst="rect">
            <a:avLst/>
          </a:prstGeom>
          <a:noFill/>
          <a:ln w="9360">
            <a:noFill/>
          </a:ln>
        </p:spPr>
        <p:txBody>
          <a:bodyPr numCol="1" spcCol="0" anchor="ctr">
            <a:noAutofit/>
          </a:bodyPr>
          <a:p>
            <a:pPr algn="just">
              <a:lnSpc>
                <a:spcPct val="100000"/>
              </a:lnSpc>
              <a:buNone/>
            </a:pPr>
            <a:r>
              <a:rPr b="1" lang="ru-RU" sz="2800" spc="-1" strike="noStrike">
                <a:solidFill>
                  <a:srgbClr val="eaeaea"/>
                </a:solidFill>
                <a:latin typeface="Times New Roman"/>
              </a:rPr>
              <a:t>	</a:t>
            </a:r>
            <a:br>
              <a:rPr sz="2800"/>
            </a:br>
            <a:r>
              <a:rPr b="1" lang="ru-RU" sz="2800" spc="-1" strike="noStrike">
                <a:solidFill>
                  <a:srgbClr val="eaeaea"/>
                </a:solidFill>
                <a:latin typeface="Times New Roman"/>
              </a:rPr>
              <a:t>	</a:t>
            </a:r>
            <a:r>
              <a:rPr b="1" i="1" lang="ru-RU" sz="2800" spc="-1" strike="noStrike">
                <a:solidFill>
                  <a:srgbClr val="eaeaea"/>
                </a:solidFill>
                <a:latin typeface="Times New Roman"/>
              </a:rPr>
              <a:t>Сегодня угроза преступлений террористического характера в России не спадает.</a:t>
            </a:r>
            <a:r>
              <a:rPr b="1" lang="ru-RU" sz="2800" spc="-1" strike="noStrike">
                <a:solidFill>
                  <a:srgbClr val="eaeaea"/>
                </a:solidFill>
                <a:latin typeface="Times New Roman"/>
              </a:rPr>
              <a:t> Так, в</a:t>
            </a:r>
            <a:r>
              <a:rPr b="1" lang="ru-RU" sz="2800" spc="-1" strike="noStrike" u="sng">
                <a:solidFill>
                  <a:srgbClr val="eaeaea"/>
                </a:solidFill>
                <a:uFillTx/>
                <a:latin typeface="Times New Roman"/>
              </a:rPr>
              <a:t>зрывы в московском метро в 2010 гг.</a:t>
            </a:r>
            <a:r>
              <a:rPr b="1" lang="ru-RU" sz="2800" spc="-1" strike="noStrike">
                <a:solidFill>
                  <a:srgbClr val="eaeaea"/>
                </a:solidFill>
                <a:latin typeface="Times New Roman"/>
              </a:rPr>
              <a:t> заставили вновь осознать, что действия террористов всегда неожиданны и все больше нацелены на мирное население. </a:t>
            </a:r>
            <a:br>
              <a:rPr sz="2800"/>
            </a:br>
            <a:endParaRPr b="0" lang="ru-RU" sz="2800" spc="-1" strike="noStrike">
              <a:solidFill>
                <a:srgbClr val="ffffff"/>
              </a:solidFill>
              <a:latin typeface="Arial"/>
            </a:endParaRPr>
          </a:p>
        </p:txBody>
      </p:sp>
      <p:pic>
        <p:nvPicPr>
          <p:cNvPr id="80" name="Picture 6" descr="Рисунок78"/>
          <p:cNvPicPr/>
          <p:nvPr/>
        </p:nvPicPr>
        <p:blipFill>
          <a:blip r:embed="rId1"/>
          <a:stretch/>
        </p:blipFill>
        <p:spPr>
          <a:xfrm>
            <a:off x="2214720" y="3214800"/>
            <a:ext cx="4784400" cy="3277800"/>
          </a:xfrm>
          <a:prstGeom prst="rect">
            <a:avLst/>
          </a:prstGeom>
          <a:ln w="9525">
            <a:noFill/>
          </a:ln>
        </p:spPr>
      </p:pic>
    </p:spTree>
  </p:cSld>
  <p:transition spd="slow">
    <p:wheel spokes="8"/>
  </p:transition>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81" name="Picture 6" descr="C:\Documents and Settings\Оля\Мои документы\Кафедра\Оформление кабинета и презентации\картинки для стендов\secret-police-8-big.jpg"/>
          <p:cNvPicPr/>
          <p:nvPr/>
        </p:nvPicPr>
        <p:blipFill>
          <a:blip r:embed="rId1"/>
          <a:stretch/>
        </p:blipFill>
        <p:spPr>
          <a:xfrm>
            <a:off x="7715160" y="5826240"/>
            <a:ext cx="1341000" cy="1031400"/>
          </a:xfrm>
          <a:prstGeom prst="rect">
            <a:avLst/>
          </a:prstGeom>
          <a:ln w="9525">
            <a:noFill/>
          </a:ln>
        </p:spPr>
      </p:pic>
      <p:sp>
        <p:nvSpPr>
          <p:cNvPr id="82" name="PlaceHolder 1"/>
          <p:cNvSpPr>
            <a:spLocks noGrp="1"/>
          </p:cNvSpPr>
          <p:nvPr>
            <p:ph/>
          </p:nvPr>
        </p:nvSpPr>
        <p:spPr>
          <a:xfrm>
            <a:off x="0" y="1771560"/>
            <a:ext cx="9143640" cy="4943160"/>
          </a:xfrm>
          <a:prstGeom prst="rect">
            <a:avLst/>
          </a:prstGeom>
          <a:noFill/>
          <a:ln w="9360">
            <a:noFill/>
          </a:ln>
        </p:spPr>
        <p:txBody>
          <a:bodyPr numCol="1" spcCol="0" anchor="t">
            <a:noAutofit/>
          </a:bodyPr>
          <a:p>
            <a:pPr marL="743040" indent="-285840" algn="just">
              <a:lnSpc>
                <a:spcPct val="80000"/>
              </a:lnSpc>
              <a:spcBef>
                <a:spcPts val="201"/>
              </a:spcBef>
              <a:buNone/>
              <a:tabLst>
                <a:tab algn="l" pos="0"/>
              </a:tabLst>
            </a:pPr>
            <a:r>
              <a:rPr b="1" lang="ru-RU" sz="1000" spc="-1" strike="noStrike">
                <a:solidFill>
                  <a:srgbClr val="ff00ff"/>
                </a:solidFill>
                <a:latin typeface="Calibri"/>
              </a:rPr>
              <a:t>	</a:t>
            </a:r>
            <a:r>
              <a:rPr b="1" lang="ru-RU" sz="1000" spc="-1" strike="noStrike">
                <a:solidFill>
                  <a:srgbClr val="ff00ff"/>
                </a:solidFill>
                <a:latin typeface="Calibri"/>
              </a:rPr>
              <a:t>	</a:t>
            </a:r>
            <a:endParaRPr b="0" lang="ru-RU" sz="1000" spc="-1" strike="noStrike">
              <a:solidFill>
                <a:srgbClr val="ffffff"/>
              </a:solidFill>
              <a:latin typeface="Tahoma"/>
            </a:endParaRPr>
          </a:p>
          <a:p>
            <a:pPr marL="343080" indent="-343080">
              <a:lnSpc>
                <a:spcPct val="80000"/>
              </a:lnSpc>
              <a:spcBef>
                <a:spcPts val="561"/>
              </a:spcBef>
              <a:buNone/>
              <a:tabLst>
                <a:tab algn="l" pos="0"/>
              </a:tabLst>
            </a:pPr>
            <a:r>
              <a:rPr b="0" lang="ru-RU" sz="2800" spc="-1" strike="noStrike">
                <a:solidFill>
                  <a:srgbClr val="eaeaea"/>
                </a:solidFill>
                <a:latin typeface="Calibri"/>
              </a:rPr>
              <a:t>- это деятельность органов государственной власти и органов местного самоуправления по предупреждению терроризма и экстремизма, в том числе по выявлению и последующему устранению причин и условий, способствующих совершению преступлений террористического характера и экстремистской направленности (профилактика); выявлению лиц, склонных к их совершению, пресечению террористической и экстремистской деятельности конкретных лиц и организаций, раскрытию и расследованию преступлений и правонарушений, связанных с ними; а также минимизации и (или) ликвидации последствий их проявления.</a:t>
            </a:r>
            <a:endParaRPr b="0" lang="ru-RU" sz="2800" spc="-1" strike="noStrike">
              <a:solidFill>
                <a:srgbClr val="ffffff"/>
              </a:solidFill>
              <a:latin typeface="Tahoma"/>
            </a:endParaRPr>
          </a:p>
          <a:p>
            <a:pPr marL="343080" indent="-343080" algn="just">
              <a:lnSpc>
                <a:spcPct val="80000"/>
              </a:lnSpc>
              <a:spcBef>
                <a:spcPts val="360"/>
              </a:spcBef>
              <a:buNone/>
              <a:tabLst>
                <a:tab algn="l" pos="0"/>
              </a:tabLst>
            </a:pPr>
            <a:r>
              <a:rPr b="1" lang="ru-RU" sz="1800" spc="-1" strike="noStrike">
                <a:solidFill>
                  <a:srgbClr val="ffff00"/>
                </a:solidFill>
                <a:latin typeface="Calibri"/>
              </a:rPr>
              <a:t>	</a:t>
            </a:r>
            <a:r>
              <a:rPr b="1" lang="ru-RU" sz="1400" spc="-1" strike="noStrike">
                <a:solidFill>
                  <a:srgbClr val="ffff00"/>
                </a:solidFill>
                <a:latin typeface="Calibri"/>
              </a:rPr>
              <a:t>	</a:t>
            </a:r>
            <a:endParaRPr b="0" lang="ru-RU" sz="1400" spc="-1" strike="noStrike">
              <a:solidFill>
                <a:srgbClr val="ffffff"/>
              </a:solidFill>
              <a:latin typeface="Tahoma"/>
            </a:endParaRPr>
          </a:p>
        </p:txBody>
      </p:sp>
      <p:sp>
        <p:nvSpPr>
          <p:cNvPr id="83" name="PlaceHolder 2"/>
          <p:cNvSpPr>
            <a:spLocks noGrp="1"/>
          </p:cNvSpPr>
          <p:nvPr>
            <p:ph type="title"/>
          </p:nvPr>
        </p:nvSpPr>
        <p:spPr>
          <a:xfrm>
            <a:off x="3214800" y="357120"/>
            <a:ext cx="5928840" cy="1285560"/>
          </a:xfrm>
          <a:prstGeom prst="rect">
            <a:avLst/>
          </a:prstGeom>
          <a:noFill/>
          <a:ln w="9360">
            <a:noFill/>
          </a:ln>
        </p:spPr>
        <p:txBody>
          <a:bodyPr numCol="1" spcCol="0" anchor="ctr">
            <a:noAutofit/>
          </a:bodyPr>
          <a:p>
            <a:pPr algn="ctr">
              <a:lnSpc>
                <a:spcPct val="100000"/>
              </a:lnSpc>
              <a:buNone/>
            </a:pPr>
            <a:r>
              <a:rPr b="1" lang="ru-RU" sz="3200" spc="-1" strike="noStrike">
                <a:solidFill>
                  <a:srgbClr val="eaeaea"/>
                </a:solidFill>
                <a:latin typeface="Calibri"/>
              </a:rPr>
              <a:t>ПРОТИВОДЕЙСТВИЕ ТЕРРОРИЗМУ</a:t>
            </a:r>
            <a:br>
              <a:rPr sz="3200"/>
            </a:br>
            <a:r>
              <a:rPr b="1" lang="ru-RU" sz="3200" spc="-1" strike="noStrike">
                <a:solidFill>
                  <a:srgbClr val="eaeaea"/>
                </a:solidFill>
                <a:latin typeface="Calibri"/>
              </a:rPr>
              <a:t>И ЭКСТРЕМИЗМУ</a:t>
            </a:r>
            <a:endParaRPr b="0" lang="ru-RU" sz="3200" spc="-1" strike="noStrike">
              <a:solidFill>
                <a:srgbClr val="ffffff"/>
              </a:solidFill>
              <a:latin typeface="Arial"/>
            </a:endParaRPr>
          </a:p>
        </p:txBody>
      </p:sp>
      <p:pic>
        <p:nvPicPr>
          <p:cNvPr id="84" name="Picture 9" descr="C:\Documents and Settings\Оля\Мои документы\Кафедра\Оформление кабинета и презентации\картинки для стендов\274.jpg"/>
          <p:cNvPicPr/>
          <p:nvPr/>
        </p:nvPicPr>
        <p:blipFill>
          <a:blip r:embed="rId2"/>
          <a:stretch/>
        </p:blipFill>
        <p:spPr>
          <a:xfrm>
            <a:off x="11834640" y="-2305080"/>
            <a:ext cx="2881080" cy="2304720"/>
          </a:xfrm>
          <a:prstGeom prst="rect">
            <a:avLst/>
          </a:prstGeom>
          <a:ln w="9525">
            <a:noFill/>
          </a:ln>
        </p:spPr>
      </p:pic>
      <p:pic>
        <p:nvPicPr>
          <p:cNvPr id="85" name="Picture 3" descr=""/>
          <p:cNvPicPr/>
          <p:nvPr/>
        </p:nvPicPr>
        <p:blipFill>
          <a:blip r:embed="rId3"/>
          <a:stretch/>
        </p:blipFill>
        <p:spPr>
          <a:xfrm>
            <a:off x="1000080" y="142920"/>
            <a:ext cx="2304720" cy="1728360"/>
          </a:xfrm>
          <a:prstGeom prst="rect">
            <a:avLst/>
          </a:prstGeom>
          <a:ln w="9525">
            <a:noFill/>
          </a:ln>
        </p:spPr>
      </p:pic>
    </p:spTree>
  </p:cSld>
  <p:transition spd="slow">
    <p:circle/>
  </p:transition>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86" name="Picture 8" descr="C:\Documents and Settings\Оля\Мои документы\Кафедра\Оформление кабинета и презентации\картинки для стендов\169747&amp;forumfullimg~general~1174896600174~1174914433243.JPG"/>
          <p:cNvPicPr/>
          <p:nvPr/>
        </p:nvPicPr>
        <p:blipFill>
          <a:blip r:embed="rId1"/>
          <a:stretch/>
        </p:blipFill>
        <p:spPr>
          <a:xfrm>
            <a:off x="4716360" y="3787920"/>
            <a:ext cx="4201920" cy="3069720"/>
          </a:xfrm>
          <a:prstGeom prst="rect">
            <a:avLst/>
          </a:prstGeom>
          <a:ln w="9525">
            <a:noFill/>
          </a:ln>
        </p:spPr>
      </p:pic>
      <p:sp>
        <p:nvSpPr>
          <p:cNvPr id="87" name="Text Box 2"/>
          <p:cNvSpPr/>
          <p:nvPr/>
        </p:nvSpPr>
        <p:spPr>
          <a:xfrm>
            <a:off x="1476360" y="549360"/>
            <a:ext cx="7198920" cy="363960"/>
          </a:xfrm>
          <a:prstGeom prst="rect">
            <a:avLst/>
          </a:prstGeom>
          <a:noFill/>
          <a:ln w="9525">
            <a:noFill/>
          </a:ln>
        </p:spPr>
        <p:style>
          <a:lnRef idx="0"/>
          <a:fillRef idx="0"/>
          <a:effectRef idx="0"/>
          <a:fontRef idx="minor"/>
        </p:style>
        <p:txBody>
          <a:bodyPr lIns="90000" rIns="90000" tIns="45000" bIns="45000" anchor="t">
            <a:spAutoFit/>
          </a:bodyPr>
          <a:p>
            <a:pPr marL="343080" indent="-343080">
              <a:lnSpc>
                <a:spcPct val="100000"/>
              </a:lnSpc>
              <a:buNone/>
              <a:tabLst>
                <a:tab algn="l" pos="0"/>
              </a:tabLst>
            </a:pPr>
            <a:r>
              <a:rPr b="1" lang="ru-RU" sz="1800" spc="-1" strike="noStrike">
                <a:solidFill>
                  <a:srgbClr val="ffffff"/>
                </a:solidFill>
                <a:latin typeface="Arial Black"/>
              </a:rPr>
              <a:t>	</a:t>
            </a:r>
            <a:r>
              <a:rPr b="1" lang="ru-RU" sz="1800" spc="-1" strike="noStrike">
                <a:solidFill>
                  <a:srgbClr val="ffffff"/>
                </a:solidFill>
                <a:latin typeface="Arial Black"/>
              </a:rPr>
              <a:t>	</a:t>
            </a:r>
            <a:r>
              <a:rPr b="1" lang="ru-RU" sz="1800" spc="-1" strike="noStrike">
                <a:solidFill>
                  <a:srgbClr val="ffffff"/>
                </a:solidFill>
                <a:latin typeface="Arial Black"/>
              </a:rPr>
              <a:t>	</a:t>
            </a:r>
            <a:endParaRPr b="0" lang="ru-RU" sz="1800" spc="-1" strike="noStrike">
              <a:latin typeface="Arial"/>
            </a:endParaRPr>
          </a:p>
        </p:txBody>
      </p:sp>
      <p:sp>
        <p:nvSpPr>
          <p:cNvPr id="88" name="PlaceHolder 1"/>
          <p:cNvSpPr>
            <a:spLocks noGrp="1"/>
          </p:cNvSpPr>
          <p:nvPr>
            <p:ph/>
          </p:nvPr>
        </p:nvSpPr>
        <p:spPr>
          <a:xfrm>
            <a:off x="285840" y="0"/>
            <a:ext cx="8643600" cy="6357600"/>
          </a:xfrm>
          <a:prstGeom prst="rect">
            <a:avLst/>
          </a:prstGeom>
          <a:noFill/>
          <a:ln w="9360">
            <a:noFill/>
          </a:ln>
        </p:spPr>
        <p:txBody>
          <a:bodyPr numCol="1" spcCol="0" anchor="t">
            <a:noAutofit/>
          </a:bodyPr>
          <a:p>
            <a:pPr marL="990720" indent="-533520" algn="just">
              <a:lnSpc>
                <a:spcPct val="80000"/>
              </a:lnSpc>
              <a:spcBef>
                <a:spcPts val="320"/>
              </a:spcBef>
              <a:buNone/>
              <a:tabLst>
                <a:tab algn="l" pos="0"/>
              </a:tabLst>
            </a:pPr>
            <a:r>
              <a:rPr b="1" lang="ru-RU" sz="1600" spc="-1" strike="noStrike">
                <a:solidFill>
                  <a:srgbClr val="ff00ff"/>
                </a:solidFill>
                <a:latin typeface="Times New Roman"/>
              </a:rPr>
              <a:t>	</a:t>
            </a:r>
            <a:r>
              <a:rPr b="1" lang="ru-RU" sz="1600" spc="-1" strike="noStrike">
                <a:solidFill>
                  <a:srgbClr val="ff00ff"/>
                </a:solidFill>
                <a:latin typeface="Times New Roman"/>
              </a:rPr>
              <a:t>	</a:t>
            </a:r>
            <a:endParaRPr b="0" lang="ru-RU" sz="1600" spc="-1" strike="noStrike">
              <a:solidFill>
                <a:srgbClr val="ffffff"/>
              </a:solidFill>
              <a:latin typeface="Tahoma"/>
            </a:endParaRPr>
          </a:p>
          <a:p>
            <a:pPr marL="990720" indent="-533520" algn="ctr">
              <a:lnSpc>
                <a:spcPct val="80000"/>
              </a:lnSpc>
              <a:spcBef>
                <a:spcPts val="561"/>
              </a:spcBef>
              <a:buNone/>
              <a:tabLst>
                <a:tab algn="l" pos="0"/>
              </a:tabLst>
            </a:pPr>
            <a:r>
              <a:rPr b="1" lang="ru-RU" sz="1600" spc="-1" strike="noStrike">
                <a:solidFill>
                  <a:srgbClr val="ff00ff"/>
                </a:solidFill>
                <a:latin typeface="Times New Roman"/>
              </a:rPr>
              <a:t>	</a:t>
            </a:r>
            <a:r>
              <a:rPr b="1" lang="ru-RU" sz="2800" spc="-1" strike="noStrike">
                <a:solidFill>
                  <a:srgbClr val="ff0000"/>
                </a:solidFill>
                <a:latin typeface="Times New Roman"/>
              </a:rPr>
              <a:t>ОСНОВНЫЕ ПРИНЦИПЫ ПРОТИВОДЕЙСТВИЯ ТЕРРОРИЗМУ</a:t>
            </a:r>
            <a:endParaRPr b="0" lang="ru-RU" sz="2800" spc="-1" strike="noStrike">
              <a:solidFill>
                <a:srgbClr val="ffffff"/>
              </a:solidFill>
              <a:latin typeface="Tahoma"/>
            </a:endParaRPr>
          </a:p>
          <a:p>
            <a:pPr marL="990720" indent="-533520" algn="ctr">
              <a:lnSpc>
                <a:spcPct val="80000"/>
              </a:lnSpc>
              <a:spcBef>
                <a:spcPts val="561"/>
              </a:spcBef>
              <a:buNone/>
              <a:tabLst>
                <a:tab algn="l" pos="0"/>
              </a:tabLst>
            </a:pPr>
            <a:r>
              <a:rPr b="1" lang="ru-RU" sz="2800" spc="-1" strike="noStrike">
                <a:solidFill>
                  <a:srgbClr val="ff0000"/>
                </a:solidFill>
                <a:latin typeface="Times New Roman"/>
              </a:rPr>
              <a:t>И ЭКСТРЕМИЗМУ</a:t>
            </a:r>
            <a:endParaRPr b="0" lang="ru-RU" sz="2800" spc="-1" strike="noStrike">
              <a:solidFill>
                <a:srgbClr val="ffffff"/>
              </a:solidFill>
              <a:latin typeface="Tahoma"/>
            </a:endParaRPr>
          </a:p>
          <a:p>
            <a:pPr marL="533520" indent="-533520">
              <a:lnSpc>
                <a:spcPct val="80000"/>
              </a:lnSpc>
              <a:spcBef>
                <a:spcPts val="360"/>
              </a:spcBef>
              <a:buNone/>
              <a:tabLst>
                <a:tab algn="l" pos="0"/>
              </a:tabLst>
            </a:pPr>
            <a:endParaRPr b="0" lang="ru-RU" sz="1800" spc="-1" strike="noStrike">
              <a:solidFill>
                <a:srgbClr val="ffffff"/>
              </a:solidFill>
              <a:latin typeface="Tahoma"/>
            </a:endParaRPr>
          </a:p>
          <a:p>
            <a:pPr marL="533520" indent="-533520">
              <a:lnSpc>
                <a:spcPct val="80000"/>
              </a:lnSpc>
              <a:spcBef>
                <a:spcPts val="360"/>
              </a:spcBef>
              <a:buNone/>
              <a:tabLst>
                <a:tab algn="l" pos="0"/>
              </a:tabLst>
            </a:pPr>
            <a:r>
              <a:rPr b="1" lang="ru-RU" sz="1800" spc="-1" strike="noStrike">
                <a:solidFill>
                  <a:srgbClr val="ffffff"/>
                </a:solidFill>
                <a:latin typeface="Times New Roman"/>
              </a:rPr>
              <a:t>1) обеспечение прав и свобод человека и гражданина;</a:t>
            </a:r>
            <a:endParaRPr b="0" lang="ru-RU" sz="1800" spc="-1" strike="noStrike">
              <a:solidFill>
                <a:srgbClr val="ffffff"/>
              </a:solidFill>
              <a:latin typeface="Tahoma"/>
            </a:endParaRPr>
          </a:p>
          <a:p>
            <a:pPr marL="609480" indent="-609480" algn="just">
              <a:lnSpc>
                <a:spcPct val="100000"/>
              </a:lnSpc>
              <a:spcBef>
                <a:spcPts val="400"/>
              </a:spcBef>
              <a:buNone/>
              <a:tabLst>
                <a:tab algn="l" pos="0"/>
              </a:tabLst>
            </a:pPr>
            <a:r>
              <a:rPr b="1" lang="ru-RU" sz="2000" spc="-1" strike="noStrike">
                <a:solidFill>
                  <a:srgbClr val="ffffff"/>
                </a:solidFill>
                <a:latin typeface="Times New Roman"/>
              </a:rPr>
              <a:t>2) законность;</a:t>
            </a:r>
            <a:endParaRPr b="0" lang="ru-RU" sz="2000" spc="-1" strike="noStrike">
              <a:solidFill>
                <a:srgbClr val="ffffff"/>
              </a:solidFill>
              <a:latin typeface="Tahoma"/>
            </a:endParaRPr>
          </a:p>
          <a:p>
            <a:pPr marL="609480" indent="-609480" algn="just">
              <a:lnSpc>
                <a:spcPct val="100000"/>
              </a:lnSpc>
              <a:spcBef>
                <a:spcPts val="400"/>
              </a:spcBef>
              <a:buNone/>
              <a:tabLst>
                <a:tab algn="l" pos="0"/>
              </a:tabLst>
            </a:pPr>
            <a:r>
              <a:rPr b="1" lang="ru-RU" sz="2000" spc="-1" strike="noStrike">
                <a:solidFill>
                  <a:srgbClr val="ffffff"/>
                </a:solidFill>
                <a:latin typeface="Times New Roman"/>
              </a:rPr>
              <a:t>3) неотвратимость наказания;</a:t>
            </a:r>
            <a:endParaRPr b="0" lang="ru-RU" sz="2000" spc="-1" strike="noStrike">
              <a:solidFill>
                <a:srgbClr val="ffffff"/>
              </a:solidFill>
              <a:latin typeface="Tahoma"/>
            </a:endParaRPr>
          </a:p>
          <a:p>
            <a:pPr marL="609480" indent="-609480" algn="just">
              <a:lnSpc>
                <a:spcPct val="100000"/>
              </a:lnSpc>
              <a:spcBef>
                <a:spcPts val="400"/>
              </a:spcBef>
              <a:buNone/>
              <a:tabLst>
                <a:tab algn="l" pos="0"/>
              </a:tabLst>
            </a:pPr>
            <a:r>
              <a:rPr b="1" lang="ru-RU" sz="2000" spc="-1" strike="noStrike">
                <a:solidFill>
                  <a:srgbClr val="ffffff"/>
                </a:solidFill>
                <a:latin typeface="Times New Roman"/>
              </a:rPr>
              <a:t>4) комплексное использование политических, информационно-пропагандистских, социально-экономических, правовых, специальных и иных мер противодействия терроризму и экстремизму;</a:t>
            </a:r>
            <a:endParaRPr b="0" lang="ru-RU" sz="2000" spc="-1" strike="noStrike">
              <a:solidFill>
                <a:srgbClr val="ffffff"/>
              </a:solidFill>
              <a:latin typeface="Tahoma"/>
            </a:endParaRPr>
          </a:p>
          <a:p>
            <a:pPr marL="609480" indent="-609480" algn="just">
              <a:lnSpc>
                <a:spcPct val="100000"/>
              </a:lnSpc>
              <a:spcBef>
                <a:spcPts val="400"/>
              </a:spcBef>
              <a:buNone/>
              <a:tabLst>
                <a:tab algn="l" pos="0"/>
              </a:tabLst>
            </a:pPr>
            <a:r>
              <a:rPr b="1" lang="ru-RU" sz="2000" spc="-1" strike="noStrike">
                <a:solidFill>
                  <a:srgbClr val="ffffff"/>
                </a:solidFill>
                <a:latin typeface="Times New Roman"/>
              </a:rPr>
              <a:t>5) приоритет мер предупреждения;</a:t>
            </a:r>
            <a:endParaRPr b="0" lang="ru-RU" sz="2000" spc="-1" strike="noStrike">
              <a:solidFill>
                <a:srgbClr val="ffffff"/>
              </a:solidFill>
              <a:latin typeface="Tahoma"/>
            </a:endParaRPr>
          </a:p>
          <a:p>
            <a:pPr marL="609480" indent="-609480" algn="just">
              <a:lnSpc>
                <a:spcPct val="100000"/>
              </a:lnSpc>
              <a:spcBef>
                <a:spcPts val="400"/>
              </a:spcBef>
              <a:buNone/>
              <a:tabLst>
                <a:tab algn="l" pos="0"/>
              </a:tabLst>
            </a:pPr>
            <a:r>
              <a:rPr b="1" lang="ru-RU" sz="2000" spc="-1" strike="noStrike">
                <a:solidFill>
                  <a:srgbClr val="ffffff"/>
                </a:solidFill>
                <a:latin typeface="Times New Roman"/>
              </a:rPr>
              <a:t>6) конфиденциальность сведений;</a:t>
            </a:r>
            <a:endParaRPr b="0" lang="ru-RU" sz="2000" spc="-1" strike="noStrike">
              <a:solidFill>
                <a:srgbClr val="ffffff"/>
              </a:solidFill>
              <a:latin typeface="Tahoma"/>
            </a:endParaRPr>
          </a:p>
          <a:p>
            <a:pPr marL="609480" indent="-609480" algn="just">
              <a:lnSpc>
                <a:spcPct val="100000"/>
              </a:lnSpc>
              <a:spcBef>
                <a:spcPts val="400"/>
              </a:spcBef>
              <a:buClr>
                <a:srgbClr val="ffffcc"/>
              </a:buClr>
              <a:buSzPct val="70000"/>
              <a:buFont typeface="Wingdings" charset="2"/>
              <a:buAutoNum type="arabicParenR" startAt="7"/>
              <a:tabLst>
                <a:tab algn="l" pos="0"/>
              </a:tabLst>
            </a:pPr>
            <a:r>
              <a:rPr b="1" lang="ru-RU" sz="2000" spc="-1" strike="noStrike">
                <a:solidFill>
                  <a:srgbClr val="ffffff"/>
                </a:solidFill>
                <a:latin typeface="Times New Roman"/>
              </a:rPr>
              <a:t>Минимизация</a:t>
            </a:r>
            <a:endParaRPr b="0" lang="ru-RU" sz="2000" spc="-1" strike="noStrike">
              <a:solidFill>
                <a:srgbClr val="ffffff"/>
              </a:solidFill>
              <a:latin typeface="Tahoma"/>
            </a:endParaRPr>
          </a:p>
          <a:p>
            <a:pPr marL="609480" indent="-609480" algn="just">
              <a:lnSpc>
                <a:spcPct val="100000"/>
              </a:lnSpc>
              <a:spcBef>
                <a:spcPts val="400"/>
              </a:spcBef>
              <a:buNone/>
              <a:tabLst>
                <a:tab algn="l" pos="0"/>
              </a:tabLst>
            </a:pPr>
            <a:r>
              <a:rPr b="1" lang="ru-RU" sz="2000" spc="-1" strike="noStrike">
                <a:solidFill>
                  <a:srgbClr val="ffffff"/>
                </a:solidFill>
                <a:latin typeface="Times New Roman"/>
              </a:rPr>
              <a:t>и (или) ликвидация последствий;</a:t>
            </a:r>
            <a:endParaRPr b="0" lang="ru-RU" sz="2000" spc="-1" strike="noStrike">
              <a:solidFill>
                <a:srgbClr val="ffffff"/>
              </a:solidFill>
              <a:latin typeface="Tahoma"/>
            </a:endParaRPr>
          </a:p>
          <a:p>
            <a:pPr marL="609480" indent="-609480" algn="just">
              <a:lnSpc>
                <a:spcPct val="100000"/>
              </a:lnSpc>
              <a:spcBef>
                <a:spcPts val="400"/>
              </a:spcBef>
              <a:buNone/>
              <a:tabLst>
                <a:tab algn="l" pos="0"/>
              </a:tabLst>
            </a:pPr>
            <a:r>
              <a:rPr b="1" lang="ru-RU" sz="2000" spc="-1" strike="noStrike">
                <a:solidFill>
                  <a:srgbClr val="ffffff"/>
                </a:solidFill>
                <a:latin typeface="Times New Roman"/>
              </a:rPr>
              <a:t>8) соразмерность мер</a:t>
            </a:r>
            <a:endParaRPr b="0" lang="ru-RU" sz="2000" spc="-1" strike="noStrike">
              <a:solidFill>
                <a:srgbClr val="ffffff"/>
              </a:solidFill>
              <a:latin typeface="Tahoma"/>
            </a:endParaRPr>
          </a:p>
          <a:p>
            <a:pPr marL="609480" indent="-609480" algn="just">
              <a:lnSpc>
                <a:spcPct val="100000"/>
              </a:lnSpc>
              <a:spcBef>
                <a:spcPts val="400"/>
              </a:spcBef>
              <a:buNone/>
              <a:tabLst>
                <a:tab algn="l" pos="0"/>
              </a:tabLst>
            </a:pPr>
            <a:r>
              <a:rPr b="1" lang="ru-RU" sz="2000" spc="-1" strike="noStrike">
                <a:solidFill>
                  <a:srgbClr val="ffffff"/>
                </a:solidFill>
                <a:latin typeface="Times New Roman"/>
              </a:rPr>
              <a:t>противодействия степени</a:t>
            </a:r>
            <a:endParaRPr b="0" lang="ru-RU" sz="2000" spc="-1" strike="noStrike">
              <a:solidFill>
                <a:srgbClr val="ffffff"/>
              </a:solidFill>
              <a:latin typeface="Tahoma"/>
            </a:endParaRPr>
          </a:p>
          <a:p>
            <a:pPr marL="609480" indent="-609480" algn="just">
              <a:lnSpc>
                <a:spcPct val="100000"/>
              </a:lnSpc>
              <a:spcBef>
                <a:spcPts val="400"/>
              </a:spcBef>
              <a:buNone/>
              <a:tabLst>
                <a:tab algn="l" pos="0"/>
              </a:tabLst>
            </a:pPr>
            <a:r>
              <a:rPr b="1" lang="ru-RU" sz="2000" spc="-1" strike="noStrike">
                <a:solidFill>
                  <a:srgbClr val="ffffff"/>
                </a:solidFill>
                <a:latin typeface="Times New Roman"/>
              </a:rPr>
              <a:t>общественной опасности. </a:t>
            </a:r>
            <a:endParaRPr b="0" lang="ru-RU" sz="2000" spc="-1" strike="noStrike">
              <a:solidFill>
                <a:srgbClr val="ffffff"/>
              </a:solidFill>
              <a:latin typeface="Tahoma"/>
            </a:endParaRPr>
          </a:p>
          <a:p>
            <a:pPr marL="609480" indent="-609480" algn="just">
              <a:lnSpc>
                <a:spcPct val="100000"/>
              </a:lnSpc>
              <a:spcBef>
                <a:spcPts val="400"/>
              </a:spcBef>
              <a:buNone/>
              <a:tabLst>
                <a:tab algn="l" pos="0"/>
              </a:tabLst>
            </a:pPr>
            <a:endParaRPr b="0" lang="ru-RU" sz="2000" spc="-1" strike="noStrike">
              <a:solidFill>
                <a:srgbClr val="ffffff"/>
              </a:solidFill>
              <a:latin typeface="Tahoma"/>
            </a:endParaRPr>
          </a:p>
        </p:txBody>
      </p:sp>
    </p:spTree>
  </p:cSld>
  <p:transition spd="slow">
    <p:split dir="out" orient="vert"/>
  </p:transition>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9" name="Rectangle 1"/>
          <p:cNvSpPr/>
          <p:nvPr/>
        </p:nvSpPr>
        <p:spPr>
          <a:xfrm>
            <a:off x="1000080" y="1464840"/>
            <a:ext cx="7929360" cy="5452560"/>
          </a:xfrm>
          <a:prstGeom prst="rect">
            <a:avLst/>
          </a:prstGeom>
          <a:noFill/>
          <a:ln w="9525">
            <a:noFill/>
          </a:ln>
        </p:spPr>
        <p:style>
          <a:lnRef idx="0"/>
          <a:fillRef idx="0"/>
          <a:effectRef idx="0"/>
          <a:fontRef idx="minor"/>
        </p:style>
        <p:txBody>
          <a:bodyPr numCol="1" spcCol="0" anchor="ctr">
            <a:spAutoFit/>
          </a:bodyPr>
          <a:p>
            <a:pPr algn="just">
              <a:lnSpc>
                <a:spcPct val="100000"/>
              </a:lnSpc>
              <a:buNone/>
              <a:tabLst>
                <a:tab algn="l" pos="0"/>
              </a:tabLst>
            </a:pPr>
            <a:r>
              <a:rPr b="0" lang="ru-RU" sz="3200" spc="-1" strike="noStrike">
                <a:solidFill>
                  <a:srgbClr val="ffffff"/>
                </a:solidFill>
                <a:latin typeface="Calibri"/>
                <a:ea typeface="Calibri"/>
              </a:rPr>
              <a:t>Противодействие терроризму не только задача специальных служб. Они будут бессильны, если это противодействие не будет оказываться обществом, каждым гражданином нашей великой страны. Для этого не надо быть суперменом. Обычная житейская смекалка и внимание являются одним из самых эффективных видов противодействия террору.</a:t>
            </a:r>
            <a:endParaRPr b="0" lang="ru-RU" sz="3200" spc="-1" strike="noStrike">
              <a:latin typeface="Arial"/>
            </a:endParaRPr>
          </a:p>
        </p:txBody>
      </p:sp>
      <p:pic>
        <p:nvPicPr>
          <p:cNvPr id="90" name="Picture 2" descr=""/>
          <p:cNvPicPr/>
          <p:nvPr/>
        </p:nvPicPr>
        <p:blipFill>
          <a:blip r:embed="rId1"/>
          <a:stretch/>
        </p:blipFill>
        <p:spPr>
          <a:xfrm>
            <a:off x="990000" y="102240"/>
            <a:ext cx="2214360" cy="1634760"/>
          </a:xfrm>
          <a:prstGeom prst="rect">
            <a:avLst/>
          </a:prstGeom>
          <a:ln w="9525">
            <a:noFill/>
          </a:ln>
        </p:spPr>
      </p:pic>
    </p:spTree>
  </p:cSld>
  <p:transition>
    <p:fade/>
  </p:transition>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1" name="Rectangle 1"/>
          <p:cNvSpPr/>
          <p:nvPr/>
        </p:nvSpPr>
        <p:spPr>
          <a:xfrm>
            <a:off x="2286000" y="-1182960"/>
            <a:ext cx="6929280" cy="9352080"/>
          </a:xfrm>
          <a:prstGeom prst="rect">
            <a:avLst/>
          </a:prstGeom>
          <a:noFill/>
          <a:ln w="9525">
            <a:noFill/>
          </a:ln>
        </p:spPr>
        <p:style>
          <a:lnRef idx="0"/>
          <a:fillRef idx="0"/>
          <a:effectRef idx="0"/>
          <a:fontRef idx="minor"/>
        </p:style>
        <p:txBody>
          <a:bodyPr numCol="1" spcCol="0" anchor="ctr">
            <a:spAutoFit/>
          </a:bodyPr>
          <a:p>
            <a:pPr>
              <a:lnSpc>
                <a:spcPct val="100000"/>
              </a:lnSpc>
              <a:buNone/>
            </a:pPr>
            <a:r>
              <a:rPr b="0" lang="ru-RU" sz="3200" spc="-1" strike="noStrike">
                <a:solidFill>
                  <a:srgbClr val="ffffff"/>
                </a:solidFill>
                <a:latin typeface="Calibri"/>
              </a:rPr>
              <a:t>Взрывы домов в ряде городов России показали, что только наша беспечность и безразличие позволила свершиться этим страшным происшествиям. Ведь на глазах жильцов в подвалы завозились мешки с компонентами взрывчатых веществ под видом сахара и других продуктов. Проще простого, увидев такое действие, позвонить в полицию по телефону 102, вам будут благодарны сотрудники специальных служб. Легче проверить, чем потом разбирать завалы и видеть горе людей.</a:t>
            </a:r>
            <a:endParaRPr b="0" lang="ru-RU" sz="3200" spc="-1" strike="noStrike">
              <a:latin typeface="Arial"/>
            </a:endParaRPr>
          </a:p>
        </p:txBody>
      </p:sp>
      <p:pic>
        <p:nvPicPr>
          <p:cNvPr id="92" name="Picture 3" descr=""/>
          <p:cNvPicPr/>
          <p:nvPr/>
        </p:nvPicPr>
        <p:blipFill>
          <a:blip r:embed="rId1"/>
          <a:srcRect l="19944" t="0" r="33718" b="0"/>
          <a:stretch/>
        </p:blipFill>
        <p:spPr>
          <a:xfrm>
            <a:off x="214200" y="142920"/>
            <a:ext cx="2044440" cy="2571480"/>
          </a:xfrm>
          <a:prstGeom prst="rect">
            <a:avLst/>
          </a:prstGeom>
          <a:ln w="9525">
            <a:noFill/>
          </a:ln>
        </p:spPr>
      </p:pic>
      <p:pic>
        <p:nvPicPr>
          <p:cNvPr id="93" name="Picture 4" descr=""/>
          <p:cNvPicPr/>
          <p:nvPr/>
        </p:nvPicPr>
        <p:blipFill>
          <a:blip r:embed="rId2"/>
          <a:stretch/>
        </p:blipFill>
        <p:spPr>
          <a:xfrm>
            <a:off x="71280" y="2928960"/>
            <a:ext cx="2208600" cy="1714320"/>
          </a:xfrm>
          <a:prstGeom prst="rect">
            <a:avLst/>
          </a:prstGeom>
          <a:ln w="9525">
            <a:noFill/>
          </a:ln>
        </p:spPr>
      </p:pic>
      <p:pic>
        <p:nvPicPr>
          <p:cNvPr id="94" name="Picture 5" descr=""/>
          <p:cNvPicPr/>
          <p:nvPr/>
        </p:nvPicPr>
        <p:blipFill>
          <a:blip r:embed="rId3"/>
          <a:stretch/>
        </p:blipFill>
        <p:spPr>
          <a:xfrm>
            <a:off x="70920" y="4929120"/>
            <a:ext cx="2214360" cy="1660680"/>
          </a:xfrm>
          <a:prstGeom prst="rect">
            <a:avLst/>
          </a:prstGeom>
          <a:ln w="9525">
            <a:noFill/>
          </a:ln>
        </p:spPr>
      </p:pic>
    </p:spTree>
  </p:cSld>
  <p:transition>
    <p:fade/>
  </p:transition>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5" name="Rectangle 1"/>
          <p:cNvSpPr/>
          <p:nvPr/>
        </p:nvSpPr>
        <p:spPr>
          <a:xfrm>
            <a:off x="928800" y="1241640"/>
            <a:ext cx="8214840" cy="6063120"/>
          </a:xfrm>
          <a:prstGeom prst="rect">
            <a:avLst/>
          </a:prstGeom>
          <a:noFill/>
          <a:ln w="9525">
            <a:noFill/>
          </a:ln>
        </p:spPr>
        <p:style>
          <a:lnRef idx="0"/>
          <a:fillRef idx="0"/>
          <a:effectRef idx="0"/>
          <a:fontRef idx="minor"/>
        </p:style>
        <p:txBody>
          <a:bodyPr numCol="1" spcCol="0" anchor="ctr">
            <a:spAutoFit/>
          </a:bodyPr>
          <a:p>
            <a:pPr algn="just">
              <a:lnSpc>
                <a:spcPct val="100000"/>
              </a:lnSpc>
              <a:buNone/>
              <a:tabLst>
                <a:tab algn="l" pos="0"/>
              </a:tabLst>
            </a:pPr>
            <a:r>
              <a:rPr b="0" lang="ru-RU" sz="2800" spc="-1" strike="noStrike">
                <a:solidFill>
                  <a:srgbClr val="ffffff"/>
                </a:solidFill>
                <a:latin typeface="Calibri"/>
                <a:ea typeface="Calibri"/>
              </a:rPr>
              <a:t>Мы знаем о многочисленных случаях террористических актов, совершенных с использованием автомобилей, начиненных взрывчаткой. Конечно, определить на улице такой автомобиль простому человеку невозможно. Но в своем дворе, увидев припаркованную чужую машину, можно и нужно обеспокоиться, позвонить в полицию и попросите проверить. Пусть Вас не гложет мысль о том, что Вы причинили неудобства спецслужбам, пусть Вас не беспокоит боязнь того, что Вас назовут паникером. </a:t>
            </a:r>
            <a:endParaRPr b="0" lang="ru-RU" sz="2800" spc="-1" strike="noStrike">
              <a:latin typeface="Arial"/>
            </a:endParaRPr>
          </a:p>
        </p:txBody>
      </p:sp>
      <p:pic>
        <p:nvPicPr>
          <p:cNvPr id="96" name="Picture 2" descr=""/>
          <p:cNvPicPr/>
          <p:nvPr/>
        </p:nvPicPr>
        <p:blipFill>
          <a:blip r:embed="rId1"/>
          <a:stretch/>
        </p:blipFill>
        <p:spPr>
          <a:xfrm>
            <a:off x="2214720" y="142920"/>
            <a:ext cx="5310000" cy="1434240"/>
          </a:xfrm>
          <a:prstGeom prst="rect">
            <a:avLst/>
          </a:prstGeom>
          <a:ln w="9525">
            <a:noFill/>
          </a:ln>
        </p:spPr>
      </p:pic>
    </p:spTree>
  </p:cSld>
  <p:transition>
    <p:fade/>
  </p:transition>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7" name="Rectangle 1"/>
          <p:cNvSpPr/>
          <p:nvPr/>
        </p:nvSpPr>
        <p:spPr>
          <a:xfrm>
            <a:off x="857160" y="244800"/>
            <a:ext cx="8286480" cy="6916320"/>
          </a:xfrm>
          <a:prstGeom prst="rect">
            <a:avLst/>
          </a:prstGeom>
          <a:noFill/>
          <a:ln w="9525">
            <a:noFill/>
          </a:ln>
        </p:spPr>
        <p:style>
          <a:lnRef idx="0"/>
          <a:fillRef idx="0"/>
          <a:effectRef idx="0"/>
          <a:fontRef idx="minor"/>
        </p:style>
        <p:txBody>
          <a:bodyPr numCol="1" spcCol="0" anchor="ctr">
            <a:spAutoFit/>
          </a:bodyPr>
          <a:p>
            <a:pPr algn="just">
              <a:lnSpc>
                <a:spcPct val="100000"/>
              </a:lnSpc>
              <a:buNone/>
              <a:tabLst>
                <a:tab algn="l" pos="0"/>
              </a:tabLst>
            </a:pPr>
            <a:r>
              <a:rPr b="0" lang="ru-RU" sz="2800" spc="-1" strike="noStrike">
                <a:solidFill>
                  <a:srgbClr val="ffffff"/>
                </a:solidFill>
                <a:latin typeface="Calibri"/>
                <a:ea typeface="Calibri"/>
              </a:rPr>
              <a:t>Излюбленный метод террористов – использовать сумку, портфель, пакет, сверток, начиненный взрывчаткой и положить его в мусорный контейнер или урну, оставить у прилавка, под столом, в салоне общественного транспорта, кинотеатре, спортивном комплексе. Но ведь все мы взрослые люди и знаем, что просто так пакет или сверток в мусорном баке лежать не могут. А раз есть угроза терроризма, то не исключено и самое страшное. Проявите бдительность, позвоните в полицию и расскажите о своих опасениях. Если Вы едете в общественном транспорте, сообщите об этом водителю. </a:t>
            </a:r>
            <a:endParaRPr b="0" lang="ru-RU" sz="2800" spc="-1" strike="noStrike">
              <a:latin typeface="Arial"/>
            </a:endParaRPr>
          </a:p>
        </p:txBody>
      </p:sp>
    </p:spTree>
  </p:cSld>
  <p:transition>
    <p:fade/>
  </p:transition>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8" name="Rectangle 1"/>
          <p:cNvSpPr/>
          <p:nvPr/>
        </p:nvSpPr>
        <p:spPr>
          <a:xfrm>
            <a:off x="1000080" y="1337760"/>
            <a:ext cx="8000640" cy="5636520"/>
          </a:xfrm>
          <a:prstGeom prst="rect">
            <a:avLst/>
          </a:prstGeom>
          <a:noFill/>
          <a:ln w="9525">
            <a:noFill/>
          </a:ln>
        </p:spPr>
        <p:style>
          <a:lnRef idx="0"/>
          <a:fillRef idx="0"/>
          <a:effectRef idx="0"/>
          <a:fontRef idx="minor"/>
        </p:style>
        <p:txBody>
          <a:bodyPr numCol="1" spcCol="0" anchor="ctr">
            <a:spAutoFit/>
          </a:bodyPr>
          <a:p>
            <a:pPr>
              <a:lnSpc>
                <a:spcPct val="100000"/>
              </a:lnSpc>
              <a:buNone/>
              <a:tabLst>
                <a:tab algn="l" pos="0"/>
              </a:tabLst>
            </a:pPr>
            <a:r>
              <a:rPr b="0" lang="ru-RU" sz="2800" spc="-1" strike="noStrike">
                <a:solidFill>
                  <a:srgbClr val="ffffff"/>
                </a:solidFill>
                <a:latin typeface="Calibri"/>
                <a:ea typeface="Calibri"/>
              </a:rPr>
              <a:t>Мы с вами, находясь в стенах школы, должны знать о том, где вероятнее всего можно столкнуться с подготавливаем террористическим актом.</a:t>
            </a:r>
            <a:endParaRPr b="0" lang="ru-RU" sz="2800" spc="-1" strike="noStrike">
              <a:latin typeface="Arial"/>
            </a:endParaRPr>
          </a:p>
          <a:p>
            <a:pPr>
              <a:lnSpc>
                <a:spcPct val="100000"/>
              </a:lnSpc>
              <a:buNone/>
              <a:tabLst>
                <a:tab algn="l" pos="0"/>
              </a:tabLst>
            </a:pPr>
            <a:r>
              <a:rPr b="0" lang="ru-RU" sz="2800" spc="-1" strike="noStrike">
                <a:solidFill>
                  <a:srgbClr val="ffffff"/>
                </a:solidFill>
                <a:latin typeface="Calibri"/>
                <a:ea typeface="Calibri"/>
              </a:rPr>
              <a:t> </a:t>
            </a:r>
            <a:r>
              <a:rPr b="0" lang="ru-RU" sz="2800" spc="-1" strike="noStrike">
                <a:solidFill>
                  <a:srgbClr val="ffffff"/>
                </a:solidFill>
                <a:latin typeface="Calibri"/>
                <a:ea typeface="Calibri"/>
              </a:rPr>
              <a:t>Взрывоопасный предмет может быть ЗАЛОЖЕН в:</a:t>
            </a:r>
            <a:endParaRPr b="0" lang="ru-RU" sz="2800" spc="-1" strike="noStrike">
              <a:latin typeface="Arial"/>
            </a:endParaRPr>
          </a:p>
          <a:p>
            <a:pPr>
              <a:lnSpc>
                <a:spcPct val="100000"/>
              </a:lnSpc>
              <a:buNone/>
              <a:tabLst>
                <a:tab algn="l" pos="0"/>
              </a:tabLst>
            </a:pPr>
            <a:r>
              <a:rPr b="0" lang="ru-RU" sz="2800" spc="-1" strike="noStrike">
                <a:solidFill>
                  <a:srgbClr val="ffffff"/>
                </a:solidFill>
                <a:latin typeface="Calibri"/>
                <a:ea typeface="Calibri"/>
              </a:rPr>
              <a:t> • </a:t>
            </a:r>
            <a:r>
              <a:rPr b="0" lang="ru-RU" sz="2800" spc="-1" strike="noStrike">
                <a:solidFill>
                  <a:srgbClr val="ffffff"/>
                </a:solidFill>
                <a:latin typeface="Calibri"/>
                <a:ea typeface="Calibri"/>
              </a:rPr>
              <a:t>учебном кабинете, коридоре;</a:t>
            </a:r>
            <a:endParaRPr b="0" lang="ru-RU" sz="2800" spc="-1" strike="noStrike">
              <a:latin typeface="Arial"/>
            </a:endParaRPr>
          </a:p>
          <a:p>
            <a:pPr>
              <a:lnSpc>
                <a:spcPct val="100000"/>
              </a:lnSpc>
              <a:buNone/>
              <a:tabLst>
                <a:tab algn="l" pos="0"/>
              </a:tabLst>
            </a:pPr>
            <a:r>
              <a:rPr b="0" lang="ru-RU" sz="2800" spc="-1" strike="noStrike">
                <a:solidFill>
                  <a:srgbClr val="ffffff"/>
                </a:solidFill>
                <a:latin typeface="Calibri"/>
                <a:ea typeface="Calibri"/>
              </a:rPr>
              <a:t> • </a:t>
            </a:r>
            <a:r>
              <a:rPr b="0" lang="ru-RU" sz="2800" spc="-1" strike="noStrike">
                <a:solidFill>
                  <a:srgbClr val="ffffff"/>
                </a:solidFill>
                <a:latin typeface="Calibri"/>
                <a:ea typeface="Calibri"/>
              </a:rPr>
              <a:t>столовой – особенно во время обеденного перерыва;</a:t>
            </a:r>
            <a:endParaRPr b="0" lang="ru-RU" sz="2800" spc="-1" strike="noStrike">
              <a:latin typeface="Arial"/>
            </a:endParaRPr>
          </a:p>
          <a:p>
            <a:pPr>
              <a:lnSpc>
                <a:spcPct val="100000"/>
              </a:lnSpc>
              <a:buNone/>
              <a:tabLst>
                <a:tab algn="l" pos="0"/>
              </a:tabLst>
            </a:pPr>
            <a:r>
              <a:rPr b="0" lang="ru-RU" sz="2800" spc="-1" strike="noStrike">
                <a:solidFill>
                  <a:srgbClr val="ffffff"/>
                </a:solidFill>
                <a:latin typeface="Calibri"/>
                <a:ea typeface="Calibri"/>
              </a:rPr>
              <a:t> • </a:t>
            </a:r>
            <a:r>
              <a:rPr b="0" lang="ru-RU" sz="2800" spc="-1" strike="noStrike">
                <a:solidFill>
                  <a:srgbClr val="ffffff"/>
                </a:solidFill>
                <a:latin typeface="Calibri"/>
                <a:ea typeface="Calibri"/>
              </a:rPr>
              <a:t>спортивном и актовом залах во время проведения массовых мероприятий;</a:t>
            </a:r>
            <a:endParaRPr b="0" lang="ru-RU" sz="2800" spc="-1" strike="noStrike">
              <a:latin typeface="Arial"/>
            </a:endParaRPr>
          </a:p>
          <a:p>
            <a:pPr>
              <a:lnSpc>
                <a:spcPct val="100000"/>
              </a:lnSpc>
              <a:buNone/>
              <a:tabLst>
                <a:tab algn="l" pos="0"/>
              </a:tabLst>
            </a:pPr>
            <a:r>
              <a:rPr b="0" lang="ru-RU" sz="2800" spc="-1" strike="noStrike">
                <a:solidFill>
                  <a:srgbClr val="ffffff"/>
                </a:solidFill>
                <a:latin typeface="Calibri"/>
                <a:ea typeface="Calibri"/>
              </a:rPr>
              <a:t> • </a:t>
            </a:r>
            <a:r>
              <a:rPr b="0" lang="ru-RU" sz="2800" spc="-1" strike="noStrike">
                <a:solidFill>
                  <a:srgbClr val="ffffff"/>
                </a:solidFill>
                <a:latin typeface="Calibri"/>
                <a:ea typeface="Calibri"/>
              </a:rPr>
              <a:t>на улице перед входными дверями.</a:t>
            </a:r>
            <a:endParaRPr b="0" lang="ru-RU" sz="2800" spc="-1" strike="noStrike">
              <a:latin typeface="Arial"/>
            </a:endParaRPr>
          </a:p>
        </p:txBody>
      </p:sp>
      <p:pic>
        <p:nvPicPr>
          <p:cNvPr id="99" name="Picture 2" descr=""/>
          <p:cNvPicPr/>
          <p:nvPr/>
        </p:nvPicPr>
        <p:blipFill>
          <a:blip r:embed="rId1"/>
          <a:stretch/>
        </p:blipFill>
        <p:spPr>
          <a:xfrm>
            <a:off x="3786120" y="0"/>
            <a:ext cx="1309320" cy="1788120"/>
          </a:xfrm>
          <a:prstGeom prst="rect">
            <a:avLst/>
          </a:prstGeom>
          <a:ln w="9525">
            <a:noFill/>
          </a:ln>
        </p:spPr>
      </p:pic>
    </p:spTree>
  </p:cSld>
  <p:transition>
    <p:fade/>
  </p:transition>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0" name="Rectangle 1"/>
          <p:cNvSpPr/>
          <p:nvPr/>
        </p:nvSpPr>
        <p:spPr>
          <a:xfrm>
            <a:off x="1071360" y="407520"/>
            <a:ext cx="8072280" cy="6674400"/>
          </a:xfrm>
          <a:prstGeom prst="rect">
            <a:avLst/>
          </a:prstGeom>
          <a:noFill/>
          <a:ln w="9525">
            <a:noFill/>
          </a:ln>
        </p:spPr>
        <p:style>
          <a:lnRef idx="0"/>
          <a:fillRef idx="0"/>
          <a:effectRef idx="0"/>
          <a:fontRef idx="minor"/>
        </p:style>
        <p:txBody>
          <a:bodyPr numCol="1" spcCol="0" anchor="ctr">
            <a:spAutoFit/>
          </a:bodyPr>
          <a:p>
            <a:pPr algn="just">
              <a:lnSpc>
                <a:spcPct val="100000"/>
              </a:lnSpc>
              <a:buNone/>
              <a:tabLst>
                <a:tab algn="l" pos="0"/>
              </a:tabLst>
            </a:pPr>
            <a:r>
              <a:rPr b="0" lang="ru-RU" sz="2400" spc="-1" strike="noStrike" u="sng">
                <a:solidFill>
                  <a:srgbClr val="ffffff"/>
                </a:solidFill>
                <a:uFillTx/>
                <a:latin typeface="Calibri"/>
                <a:ea typeface="Calibri"/>
              </a:rPr>
              <a:t>Обнаружить наличие взрывоопасного предмета можно по следующим ПРИЗНАКАМ:</a:t>
            </a:r>
            <a:endParaRPr b="0" lang="ru-RU" sz="2400" spc="-1" strike="noStrike">
              <a:latin typeface="Arial"/>
            </a:endParaRPr>
          </a:p>
          <a:p>
            <a:pPr algn="just">
              <a:lnSpc>
                <a:spcPct val="100000"/>
              </a:lnSpc>
              <a:buNone/>
              <a:tabLst>
                <a:tab algn="l" pos="0"/>
              </a:tabLst>
            </a:pPr>
            <a:r>
              <a:rPr b="0" lang="ru-RU" sz="2400" spc="-1" strike="noStrike">
                <a:solidFill>
                  <a:srgbClr val="ffffff"/>
                </a:solidFill>
                <a:latin typeface="Calibri"/>
                <a:ea typeface="Calibri"/>
              </a:rPr>
              <a:t> • </a:t>
            </a:r>
            <a:r>
              <a:rPr b="0" lang="ru-RU" sz="2400" spc="-1" strike="noStrike">
                <a:solidFill>
                  <a:srgbClr val="ffffff"/>
                </a:solidFill>
                <a:latin typeface="Calibri"/>
                <a:ea typeface="Calibri"/>
              </a:rPr>
              <a:t>портфели, сумки, пакеты, лежат на полу, в урне, под столом, в оконном проеме. Спросите, где владелец. Если его рядом нет, есть повод для беспокойства;</a:t>
            </a:r>
            <a:endParaRPr b="0" lang="ru-RU" sz="2400" spc="-1" strike="noStrike">
              <a:latin typeface="Arial"/>
            </a:endParaRPr>
          </a:p>
          <a:p>
            <a:pPr algn="just">
              <a:lnSpc>
                <a:spcPct val="100000"/>
              </a:lnSpc>
              <a:buNone/>
              <a:tabLst>
                <a:tab algn="l" pos="0"/>
              </a:tabLst>
            </a:pPr>
            <a:r>
              <a:rPr b="0" lang="ru-RU" sz="2400" spc="-1" strike="noStrike">
                <a:solidFill>
                  <a:srgbClr val="ffffff"/>
                </a:solidFill>
                <a:latin typeface="Calibri"/>
                <a:ea typeface="Calibri"/>
              </a:rPr>
              <a:t> • </a:t>
            </a:r>
            <a:r>
              <a:rPr b="0" lang="ru-RU" sz="2400" spc="-1" strike="noStrike">
                <a:solidFill>
                  <a:srgbClr val="ffffff"/>
                </a:solidFill>
                <a:latin typeface="Calibri"/>
                <a:ea typeface="Calibri"/>
              </a:rPr>
              <a:t>штатные боеприпасы – гранаты, снаряды, мины, тротиловые шашки. Увидели штатный боеприпас – сразу бейте тревогу;</a:t>
            </a:r>
            <a:endParaRPr b="0" lang="ru-RU" sz="2400" spc="-1" strike="noStrike">
              <a:latin typeface="Arial"/>
            </a:endParaRPr>
          </a:p>
          <a:p>
            <a:pPr algn="just">
              <a:lnSpc>
                <a:spcPct val="100000"/>
              </a:lnSpc>
              <a:buNone/>
              <a:tabLst>
                <a:tab algn="l" pos="0"/>
              </a:tabLst>
            </a:pPr>
            <a:r>
              <a:rPr b="0" lang="ru-RU" sz="2400" spc="-1" strike="noStrike">
                <a:solidFill>
                  <a:srgbClr val="ffffff"/>
                </a:solidFill>
                <a:latin typeface="Calibri"/>
                <a:ea typeface="Calibri"/>
              </a:rPr>
              <a:t> • </a:t>
            </a:r>
            <a:r>
              <a:rPr b="0" lang="ru-RU" sz="2400" spc="-1" strike="noStrike">
                <a:solidFill>
                  <a:srgbClr val="ffffff"/>
                </a:solidFill>
                <a:latin typeface="Calibri"/>
                <a:ea typeface="Calibri"/>
              </a:rPr>
              <a:t>торчащие из свертка, пакета провода;</a:t>
            </a:r>
            <a:endParaRPr b="0" lang="ru-RU" sz="2400" spc="-1" strike="noStrike">
              <a:latin typeface="Arial"/>
            </a:endParaRPr>
          </a:p>
          <a:p>
            <a:pPr algn="just">
              <a:lnSpc>
                <a:spcPct val="100000"/>
              </a:lnSpc>
              <a:buNone/>
              <a:tabLst>
                <a:tab algn="l" pos="0"/>
              </a:tabLst>
            </a:pPr>
            <a:r>
              <a:rPr b="0" lang="ru-RU" sz="2400" spc="-1" strike="noStrike">
                <a:solidFill>
                  <a:srgbClr val="ffffff"/>
                </a:solidFill>
                <a:latin typeface="Calibri"/>
                <a:ea typeface="Calibri"/>
              </a:rPr>
              <a:t> • </a:t>
            </a:r>
            <a:r>
              <a:rPr b="0" lang="ru-RU" sz="2400" spc="-1" strike="noStrike">
                <a:solidFill>
                  <a:srgbClr val="ffffff"/>
                </a:solidFill>
                <a:latin typeface="Calibri"/>
                <a:ea typeface="Calibri"/>
              </a:rPr>
              <a:t>звук работающего часового механизма, жужжание либо лежащий в пакете и просматриваемый мобильный телефон или пейджер;</a:t>
            </a:r>
            <a:endParaRPr b="0" lang="ru-RU" sz="2400" spc="-1" strike="noStrike">
              <a:latin typeface="Arial"/>
            </a:endParaRPr>
          </a:p>
          <a:p>
            <a:pPr algn="just">
              <a:lnSpc>
                <a:spcPct val="100000"/>
              </a:lnSpc>
              <a:buNone/>
              <a:tabLst>
                <a:tab algn="l" pos="0"/>
              </a:tabLst>
            </a:pPr>
            <a:r>
              <a:rPr b="0" lang="ru-RU" sz="2400" spc="-1" strike="noStrike">
                <a:solidFill>
                  <a:srgbClr val="ffffff"/>
                </a:solidFill>
                <a:latin typeface="Calibri"/>
                <a:ea typeface="Calibri"/>
              </a:rPr>
              <a:t> • </a:t>
            </a:r>
            <a:r>
              <a:rPr b="0" lang="ru-RU" sz="2400" spc="-1" strike="noStrike">
                <a:solidFill>
                  <a:srgbClr val="ffffff"/>
                </a:solidFill>
                <a:latin typeface="Calibri"/>
                <a:ea typeface="Calibri"/>
              </a:rPr>
              <a:t>привязанный к пакету натянутый провод или шнур;</a:t>
            </a:r>
            <a:endParaRPr b="0" lang="ru-RU" sz="2400" spc="-1" strike="noStrike">
              <a:latin typeface="Arial"/>
            </a:endParaRPr>
          </a:p>
          <a:p>
            <a:pPr algn="just">
              <a:lnSpc>
                <a:spcPct val="100000"/>
              </a:lnSpc>
              <a:buNone/>
              <a:tabLst>
                <a:tab algn="l" pos="0"/>
              </a:tabLst>
            </a:pPr>
            <a:r>
              <a:rPr b="0" lang="ru-RU" sz="2400" spc="-1" strike="noStrike">
                <a:solidFill>
                  <a:srgbClr val="ffffff"/>
                </a:solidFill>
                <a:latin typeface="Calibri"/>
                <a:ea typeface="Calibri"/>
              </a:rPr>
              <a:t> • </a:t>
            </a:r>
            <a:r>
              <a:rPr b="0" lang="ru-RU" sz="2400" spc="-1" strike="noStrike">
                <a:solidFill>
                  <a:srgbClr val="ffffff"/>
                </a:solidFill>
                <a:latin typeface="Calibri"/>
                <a:ea typeface="Calibri"/>
              </a:rPr>
              <a:t>неприятный запах либо запах горючего вещества (бензин).</a:t>
            </a:r>
            <a:endParaRPr b="0" lang="ru-RU" sz="2400" spc="-1" strike="noStrike">
              <a:latin typeface="Arial"/>
            </a:endParaRPr>
          </a:p>
        </p:txBody>
      </p:sp>
    </p:spTree>
  </p:cSld>
  <p:transition>
    <p:fade/>
  </p:transition>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1" name="Rectangle 1"/>
          <p:cNvSpPr/>
          <p:nvPr/>
        </p:nvSpPr>
        <p:spPr>
          <a:xfrm>
            <a:off x="928800" y="-615600"/>
            <a:ext cx="8214840" cy="6063120"/>
          </a:xfrm>
          <a:prstGeom prst="rect">
            <a:avLst/>
          </a:prstGeom>
          <a:noFill/>
          <a:ln w="9525">
            <a:noFill/>
          </a:ln>
        </p:spPr>
        <p:style>
          <a:lnRef idx="0"/>
          <a:fillRef idx="0"/>
          <a:effectRef idx="0"/>
          <a:fontRef idx="minor"/>
        </p:style>
        <p:txBody>
          <a:bodyPr numCol="1" spcCol="0" anchor="ctr">
            <a:spAutoFit/>
          </a:bodyPr>
          <a:p>
            <a:pPr algn="just">
              <a:lnSpc>
                <a:spcPct val="100000"/>
              </a:lnSpc>
              <a:buNone/>
              <a:tabLst>
                <a:tab algn="l" pos="0"/>
              </a:tabLst>
            </a:pPr>
            <a:r>
              <a:rPr b="0" lang="ru-RU" sz="2800" spc="-1" strike="noStrike" u="sng">
                <a:solidFill>
                  <a:srgbClr val="ffffff"/>
                </a:solidFill>
                <a:uFillTx/>
                <a:latin typeface="Calibri"/>
                <a:ea typeface="Calibri"/>
              </a:rPr>
              <a:t>В случае обнаружения подозрительного предмета:</a:t>
            </a:r>
            <a:endParaRPr b="0" lang="ru-RU" sz="2800" spc="-1" strike="noStrike">
              <a:latin typeface="Arial"/>
            </a:endParaRPr>
          </a:p>
          <a:p>
            <a:pPr algn="just">
              <a:lnSpc>
                <a:spcPct val="100000"/>
              </a:lnSpc>
              <a:buNone/>
              <a:tabLst>
                <a:tab algn="l" pos="0"/>
              </a:tabLst>
            </a:pPr>
            <a:r>
              <a:rPr b="0" lang="ru-RU" sz="2800" spc="-1" strike="noStrike">
                <a:solidFill>
                  <a:srgbClr val="ffffff"/>
                </a:solidFill>
                <a:latin typeface="Calibri"/>
                <a:ea typeface="Calibri"/>
              </a:rPr>
              <a:t> • </a:t>
            </a:r>
            <a:r>
              <a:rPr b="0" lang="ru-RU" sz="2800" spc="-1" strike="noStrike">
                <a:solidFill>
                  <a:srgbClr val="ffffff"/>
                </a:solidFill>
                <a:latin typeface="Calibri"/>
                <a:ea typeface="Calibri"/>
              </a:rPr>
              <a:t>Не трогать, не передвигать обнаруженный подозрительный предмет! Представьте эту возможность специалистам.</a:t>
            </a:r>
            <a:endParaRPr b="0" lang="ru-RU" sz="2800" spc="-1" strike="noStrike">
              <a:latin typeface="Arial"/>
            </a:endParaRPr>
          </a:p>
          <a:p>
            <a:pPr algn="just">
              <a:lnSpc>
                <a:spcPct val="100000"/>
              </a:lnSpc>
              <a:buNone/>
              <a:tabLst>
                <a:tab algn="l" pos="0"/>
              </a:tabLst>
            </a:pPr>
            <a:r>
              <a:rPr b="0" lang="ru-RU" sz="2800" spc="-1" strike="noStrike">
                <a:solidFill>
                  <a:srgbClr val="ffffff"/>
                </a:solidFill>
                <a:latin typeface="Calibri"/>
                <a:ea typeface="Calibri"/>
              </a:rPr>
              <a:t> • </a:t>
            </a:r>
            <a:r>
              <a:rPr b="0" lang="ru-RU" sz="2800" spc="-1" strike="noStrike">
                <a:solidFill>
                  <a:srgbClr val="ffffff"/>
                </a:solidFill>
                <a:latin typeface="Calibri"/>
                <a:ea typeface="Calibri"/>
              </a:rPr>
              <a:t>Попросить, чтобы никто не пользовался средствами радиосвязи, в том числе и мобильными телефонами, пультами дистанционного управления сигнализацией автомобилей и другими радиоэлектронными устройствами вблизи данного предмета</a:t>
            </a:r>
            <a:endParaRPr b="0" lang="ru-RU" sz="2800" spc="-1" strike="noStrike">
              <a:latin typeface="Arial"/>
            </a:endParaRPr>
          </a:p>
          <a:p>
            <a:pPr algn="just">
              <a:lnSpc>
                <a:spcPct val="100000"/>
              </a:lnSpc>
              <a:buNone/>
              <a:tabLst>
                <a:tab algn="l" pos="0"/>
              </a:tabLst>
            </a:pPr>
            <a:r>
              <a:rPr b="0" lang="ru-RU" sz="2800" spc="-1" strike="noStrike">
                <a:solidFill>
                  <a:srgbClr val="ffffff"/>
                </a:solidFill>
                <a:latin typeface="Calibri"/>
                <a:ea typeface="Calibri"/>
              </a:rPr>
              <a:t> </a:t>
            </a:r>
            <a:endParaRPr b="0" lang="ru-RU" sz="2800" spc="-1" strike="noStrike">
              <a:latin typeface="Arial"/>
            </a:endParaRPr>
          </a:p>
        </p:txBody>
      </p:sp>
      <p:pic>
        <p:nvPicPr>
          <p:cNvPr id="102" name="Picture 2" descr=""/>
          <p:cNvPicPr/>
          <p:nvPr/>
        </p:nvPicPr>
        <p:blipFill>
          <a:blip r:embed="rId1"/>
          <a:stretch/>
        </p:blipFill>
        <p:spPr>
          <a:xfrm>
            <a:off x="3286080" y="4286160"/>
            <a:ext cx="3543120" cy="2367000"/>
          </a:xfrm>
          <a:prstGeom prst="rect">
            <a:avLst/>
          </a:prstGeom>
          <a:ln w="9525">
            <a:noFill/>
          </a:ln>
        </p:spPr>
      </p:pic>
    </p:spTree>
  </p:cSld>
  <p:transition>
    <p:fade/>
  </p:transition>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3" name="Прямоугольник 1"/>
          <p:cNvSpPr/>
          <p:nvPr/>
        </p:nvSpPr>
        <p:spPr>
          <a:xfrm>
            <a:off x="714240" y="-5400"/>
            <a:ext cx="8286480" cy="78951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1" lang="ru-RU" sz="2000" spc="-1" strike="noStrike">
                <a:solidFill>
                  <a:srgbClr val="ffff00"/>
                </a:solidFill>
                <a:latin typeface="Calibri"/>
              </a:rPr>
              <a:t>Если Вам на глаза попался подозрительный предмет </a:t>
            </a:r>
            <a:r>
              <a:rPr b="0" lang="ru-RU" sz="2000" spc="-1" strike="noStrike">
                <a:solidFill>
                  <a:srgbClr val="ffffff"/>
                </a:solidFill>
                <a:latin typeface="Calibri"/>
              </a:rPr>
              <a:t>(мешок, сумка, коробка и т.п.), из него торчат провода, слышен звук тикающих часов, рядом явно нет хозяина этого предмета, то ваши действия:</a:t>
            </a:r>
            <a:endParaRPr b="0" lang="ru-RU" sz="2000" spc="-1" strike="noStrike">
              <a:latin typeface="Arial"/>
            </a:endParaRPr>
          </a:p>
          <a:p>
            <a:pPr marL="355680" indent="-177840">
              <a:lnSpc>
                <a:spcPct val="100000"/>
              </a:lnSpc>
              <a:buClr>
                <a:srgbClr val="ffffff"/>
              </a:buClr>
              <a:buFont typeface="StarSymbol"/>
              <a:buChar char="-"/>
            </a:pPr>
            <a:r>
              <a:rPr b="0" lang="ru-RU" sz="2000" spc="-1" strike="noStrike">
                <a:solidFill>
                  <a:srgbClr val="ffffff"/>
                </a:solidFill>
                <a:latin typeface="Calibri"/>
              </a:rPr>
              <a:t> </a:t>
            </a:r>
            <a:r>
              <a:rPr b="0" lang="ru-RU" sz="2000" spc="-1" strike="noStrike">
                <a:solidFill>
                  <a:srgbClr val="ffffff"/>
                </a:solidFill>
                <a:latin typeface="Calibri"/>
              </a:rPr>
              <a:t>отойти на безопасное расстояние;</a:t>
            </a:r>
            <a:endParaRPr b="0" lang="ru-RU" sz="2000" spc="-1" strike="noStrike">
              <a:latin typeface="Arial"/>
            </a:endParaRPr>
          </a:p>
          <a:p>
            <a:pPr marL="355680" indent="-177840">
              <a:lnSpc>
                <a:spcPct val="100000"/>
              </a:lnSpc>
              <a:buClr>
                <a:srgbClr val="ffffff"/>
              </a:buClr>
              <a:buFont typeface="StarSymbol"/>
              <a:buChar char="-"/>
            </a:pPr>
            <a:r>
              <a:rPr b="0" lang="ru-RU" sz="2000" spc="-1" strike="noStrike">
                <a:solidFill>
                  <a:srgbClr val="ffffff"/>
                </a:solidFill>
                <a:latin typeface="Calibri"/>
              </a:rPr>
              <a:t> </a:t>
            </a:r>
            <a:r>
              <a:rPr b="0" lang="ru-RU" sz="2000" spc="-1" strike="noStrike">
                <a:solidFill>
                  <a:srgbClr val="ffffff"/>
                </a:solidFill>
                <a:latin typeface="Calibri"/>
              </a:rPr>
              <a:t>жестом или голосом постараться предупредить окружающих об опасности;</a:t>
            </a:r>
            <a:endParaRPr b="0" lang="ru-RU" sz="2000" spc="-1" strike="noStrike">
              <a:latin typeface="Arial"/>
            </a:endParaRPr>
          </a:p>
          <a:p>
            <a:pPr marL="355680" indent="-177840">
              <a:lnSpc>
                <a:spcPct val="100000"/>
              </a:lnSpc>
              <a:buClr>
                <a:srgbClr val="ffffff"/>
              </a:buClr>
              <a:buFont typeface="StarSymbol"/>
              <a:buChar char="-"/>
            </a:pPr>
            <a:r>
              <a:rPr b="0" lang="ru-RU" sz="2000" spc="-1" strike="noStrike">
                <a:solidFill>
                  <a:srgbClr val="ffffff"/>
                </a:solidFill>
                <a:latin typeface="Calibri"/>
              </a:rPr>
              <a:t> </a:t>
            </a:r>
            <a:r>
              <a:rPr b="0" lang="ru-RU" sz="2000" spc="-1" strike="noStrike">
                <a:solidFill>
                  <a:srgbClr val="ffffff"/>
                </a:solidFill>
                <a:latin typeface="Calibri"/>
              </a:rPr>
              <a:t>сообщить о найденном предмете по телефону «102» и действовать только в соответствии с полученными рекомендациями;</a:t>
            </a:r>
            <a:endParaRPr b="0" lang="ru-RU" sz="2000" spc="-1" strike="noStrike">
              <a:latin typeface="Arial"/>
            </a:endParaRPr>
          </a:p>
          <a:p>
            <a:pPr marL="355680" indent="-177840">
              <a:lnSpc>
                <a:spcPct val="100000"/>
              </a:lnSpc>
              <a:buNone/>
              <a:tabLst>
                <a:tab algn="l" pos="0"/>
              </a:tabLst>
            </a:pPr>
            <a:r>
              <a:rPr b="0" lang="ru-RU" sz="2000" spc="-1" strike="noStrike">
                <a:solidFill>
                  <a:srgbClr val="ffffff"/>
                </a:solidFill>
                <a:latin typeface="Calibri"/>
              </a:rPr>
              <a:t>- до приезда полиции и специалистов не подходить к подозрительному предмету и не предпринимать никаких действий по его обезвреживанию. </a:t>
            </a:r>
            <a:endParaRPr b="0" lang="ru-RU" sz="2000" spc="-1" strike="noStrike">
              <a:latin typeface="Arial"/>
            </a:endParaRPr>
          </a:p>
          <a:p>
            <a:pPr marL="355680" indent="-177840">
              <a:lnSpc>
                <a:spcPct val="100000"/>
              </a:lnSpc>
              <a:buNone/>
              <a:tabLst>
                <a:tab algn="l" pos="0"/>
              </a:tabLst>
            </a:pPr>
            <a:endParaRPr b="0" lang="ru-RU" sz="1200" spc="-1" strike="noStrike">
              <a:latin typeface="Arial"/>
            </a:endParaRPr>
          </a:p>
          <a:p>
            <a:pPr marL="355680" indent="-177840">
              <a:lnSpc>
                <a:spcPct val="100000"/>
              </a:lnSpc>
              <a:buNone/>
              <a:tabLst>
                <a:tab algn="l" pos="0"/>
              </a:tabLst>
            </a:pPr>
            <a:r>
              <a:rPr b="1" lang="ru-RU" sz="2000" spc="-1" strike="noStrike">
                <a:solidFill>
                  <a:srgbClr val="ffff00"/>
                </a:solidFill>
                <a:latin typeface="Calibri"/>
              </a:rPr>
              <a:t>Если Вы стали свидетелем подозрительных действий каких-либо лиц </a:t>
            </a:r>
            <a:r>
              <a:rPr b="0" lang="ru-RU" sz="2000" spc="-1" strike="noStrike">
                <a:solidFill>
                  <a:srgbClr val="ffffff"/>
                </a:solidFill>
                <a:latin typeface="Calibri"/>
              </a:rPr>
              <a:t>(доставка в жилые дома неизвестных, подозрительных на вид емкостей, упаковок, мешков и т.п.), то ваши действия:</a:t>
            </a:r>
            <a:endParaRPr b="0" lang="ru-RU" sz="2000" spc="-1" strike="noStrike">
              <a:latin typeface="Arial"/>
            </a:endParaRPr>
          </a:p>
          <a:p>
            <a:pPr marL="355680" indent="-177840">
              <a:lnSpc>
                <a:spcPct val="100000"/>
              </a:lnSpc>
              <a:buClr>
                <a:srgbClr val="ffffff"/>
              </a:buClr>
              <a:buFont typeface="StarSymbol"/>
              <a:buChar char="-"/>
              <a:tabLst>
                <a:tab algn="l" pos="0"/>
              </a:tabLst>
            </a:pPr>
            <a:r>
              <a:rPr b="0" lang="ru-RU" sz="2000" spc="-1" strike="noStrike">
                <a:solidFill>
                  <a:srgbClr val="ffffff"/>
                </a:solidFill>
                <a:latin typeface="Calibri"/>
              </a:rPr>
              <a:t> </a:t>
            </a:r>
            <a:r>
              <a:rPr b="0" lang="ru-RU" sz="2000" spc="-1" strike="noStrike">
                <a:solidFill>
                  <a:srgbClr val="ffffff"/>
                </a:solidFill>
                <a:latin typeface="Calibri"/>
              </a:rPr>
              <a:t>не привлекать на себя внимание лиц, действия которых показались Вам подозрительными;</a:t>
            </a:r>
            <a:endParaRPr b="0" lang="ru-RU" sz="2000" spc="-1" strike="noStrike">
              <a:latin typeface="Arial"/>
            </a:endParaRPr>
          </a:p>
          <a:p>
            <a:pPr marL="355680" indent="-177840">
              <a:lnSpc>
                <a:spcPct val="100000"/>
              </a:lnSpc>
              <a:buClr>
                <a:srgbClr val="ffffff"/>
              </a:buClr>
              <a:buFont typeface="StarSymbol"/>
              <a:buChar char="-"/>
              <a:tabLst>
                <a:tab algn="l" pos="0"/>
              </a:tabLst>
            </a:pPr>
            <a:r>
              <a:rPr b="0" lang="ru-RU" sz="2000" spc="-1" strike="noStrike">
                <a:solidFill>
                  <a:srgbClr val="ffffff"/>
                </a:solidFill>
                <a:latin typeface="Calibri"/>
              </a:rPr>
              <a:t> </a:t>
            </a:r>
            <a:r>
              <a:rPr b="0" lang="ru-RU" sz="2000" spc="-1" strike="noStrike">
                <a:solidFill>
                  <a:srgbClr val="ffffff"/>
                </a:solidFill>
                <a:latin typeface="Calibri"/>
              </a:rPr>
              <a:t>сообщить о происходящем по телефону «102»;</a:t>
            </a:r>
            <a:endParaRPr b="0" lang="ru-RU" sz="2000" spc="-1" strike="noStrike">
              <a:latin typeface="Arial"/>
            </a:endParaRPr>
          </a:p>
          <a:p>
            <a:pPr marL="355680" indent="-177840">
              <a:lnSpc>
                <a:spcPct val="100000"/>
              </a:lnSpc>
              <a:buClr>
                <a:srgbClr val="ffffff"/>
              </a:buClr>
              <a:buFont typeface="StarSymbol"/>
              <a:buChar char="-"/>
              <a:tabLst>
                <a:tab algn="l" pos="0"/>
              </a:tabLst>
            </a:pPr>
            <a:r>
              <a:rPr b="0" lang="ru-RU" sz="2000" spc="-1" strike="noStrike">
                <a:solidFill>
                  <a:srgbClr val="ffffff"/>
                </a:solidFill>
                <a:latin typeface="Calibri"/>
              </a:rPr>
              <a:t> </a:t>
            </a:r>
            <a:r>
              <a:rPr b="0" lang="ru-RU" sz="2000" spc="-1" strike="noStrike">
                <a:solidFill>
                  <a:srgbClr val="ffffff"/>
                </a:solidFill>
                <a:latin typeface="Calibri"/>
              </a:rPr>
              <a:t>попытаться запомнить приметы подозрительных вам лиц и номера машин;</a:t>
            </a:r>
            <a:endParaRPr b="0" lang="ru-RU" sz="2000" spc="-1" strike="noStrike">
              <a:latin typeface="Arial"/>
            </a:endParaRPr>
          </a:p>
          <a:p>
            <a:pPr marL="355680" indent="-177840">
              <a:lnSpc>
                <a:spcPct val="100000"/>
              </a:lnSpc>
              <a:buClr>
                <a:srgbClr val="ffffff"/>
              </a:buClr>
              <a:buFont typeface="StarSymbol"/>
              <a:buChar char="-"/>
              <a:tabLst>
                <a:tab algn="l" pos="0"/>
              </a:tabLst>
            </a:pPr>
            <a:r>
              <a:rPr b="0" lang="ru-RU" sz="2000" spc="-1" strike="noStrike">
                <a:solidFill>
                  <a:srgbClr val="ffffff"/>
                </a:solidFill>
                <a:latin typeface="Calibri"/>
              </a:rPr>
              <a:t> </a:t>
            </a:r>
            <a:r>
              <a:rPr b="0" lang="ru-RU" sz="2000" spc="-1" strike="noStrike">
                <a:solidFill>
                  <a:srgbClr val="ffffff"/>
                </a:solidFill>
                <a:latin typeface="Calibri"/>
              </a:rPr>
              <a:t>до приезда полиции или подразделений других правоохранительных органов не предпринимать никаких активных действий.</a:t>
            </a:r>
            <a:endParaRPr b="0" lang="ru-RU" sz="2000" spc="-1" strike="noStrike">
              <a:latin typeface="Arial"/>
            </a:endParaRPr>
          </a:p>
        </p:txBody>
      </p:sp>
    </p:spTree>
  </p:cSld>
  <p:transition>
    <p:fade/>
  </p:transition>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4" name="Прямоугольник 1"/>
          <p:cNvSpPr/>
          <p:nvPr/>
        </p:nvSpPr>
        <p:spPr>
          <a:xfrm>
            <a:off x="-125280" y="785880"/>
            <a:ext cx="10131480" cy="912600"/>
          </a:xfrm>
          <a:prstGeom prst="rect">
            <a:avLst/>
          </a:prstGeom>
          <a:noFill/>
          <a:ln w="0">
            <a:noFill/>
          </a:ln>
        </p:spPr>
        <p:style>
          <a:lnRef idx="0"/>
          <a:fillRef idx="0"/>
          <a:effectRef idx="0"/>
          <a:fontRef idx="minor"/>
        </p:style>
        <p:txBody>
          <a:bodyPr wrap="none" lIns="90000" rIns="90000" tIns="45000" bIns="45000" anchor="t">
            <a:spAutoFit/>
          </a:bodyPr>
          <a:p>
            <a:pPr algn="ctr">
              <a:lnSpc>
                <a:spcPct val="100000"/>
              </a:lnSpc>
              <a:buNone/>
            </a:pPr>
            <a:r>
              <a:rPr b="1" lang="ru-RU" sz="5400" spc="-1" strike="noStrike">
                <a:solidFill>
                  <a:srgbClr val="ffffff"/>
                </a:solidFill>
                <a:latin typeface="Calibri"/>
                <a:ea typeface="Calibri"/>
              </a:rPr>
              <a:t>БУДЬТЕ БДИТЕЛЬНЫМИ!</a:t>
            </a:r>
            <a:endParaRPr b="0" lang="ru-RU" sz="5400" spc="-1" strike="noStrike">
              <a:latin typeface="Arial"/>
            </a:endParaRPr>
          </a:p>
        </p:txBody>
      </p:sp>
      <p:pic>
        <p:nvPicPr>
          <p:cNvPr id="105" name="Picture 2" descr=""/>
          <p:cNvPicPr/>
          <p:nvPr/>
        </p:nvPicPr>
        <p:blipFill>
          <a:blip r:embed="rId1"/>
          <a:stretch/>
        </p:blipFill>
        <p:spPr>
          <a:xfrm>
            <a:off x="2714760" y="2643120"/>
            <a:ext cx="4142880" cy="2923920"/>
          </a:xfrm>
          <a:prstGeom prst="rect">
            <a:avLst/>
          </a:prstGeom>
          <a:ln w="0">
            <a:noFill/>
          </a:ln>
          <a:effectLst>
            <a:reflection algn="bl" blurRad="12700" dir="5400000" dist="5000" endPos="30000" rotWithShape="0" stA="30000" sy="-100000"/>
          </a:effectLst>
          <a:scene3d>
            <a:camera prst="perspectiveContrastingLeftFacing">
              <a:rot lat="300000" lon="19800000" rev="0"/>
            </a:camera>
            <a:lightRig dir="t" rig="threePt">
              <a:rot lat="0" lon="0" rev="2700000"/>
            </a:lightRig>
          </a:scene3d>
          <a:sp3d>
            <a:bevelT w="63500" h="50800"/>
          </a:sp3d>
        </p:spPr>
      </p:pic>
    </p:spTree>
  </p:cSld>
  <p:transition>
    <p:fade/>
  </p:transition>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06" name="Picture 6" descr="C:\Documents and Settings\Оля\Мои документы\Кафедра\Оформление кабинета и презентации\картинки для стендов\памятник жертвам терроризма.jpg"/>
          <p:cNvPicPr/>
          <p:nvPr/>
        </p:nvPicPr>
        <p:blipFill>
          <a:blip r:embed="rId1"/>
          <a:stretch/>
        </p:blipFill>
        <p:spPr>
          <a:xfrm>
            <a:off x="4572000" y="1714320"/>
            <a:ext cx="4105080" cy="3214440"/>
          </a:xfrm>
          <a:prstGeom prst="rect">
            <a:avLst/>
          </a:prstGeom>
          <a:ln cap="sq" w="190500">
            <a:solidFill>
              <a:srgbClr val="ffffff"/>
            </a:solidFill>
            <a:miter/>
          </a:ln>
          <a:effectLst>
            <a:outerShdw algn="tl" blurRad="65160" dir="12889470" dist="50432" kx="195000" ky="145000" rotWithShape="0">
              <a:srgbClr val="000000">
                <a:alpha val="30000"/>
              </a:srgbClr>
            </a:outerShdw>
          </a:effectLst>
          <a:scene3d>
            <a:camera prst="orthographicFront">
              <a:rot lat="0" lon="0" rev="360000"/>
            </a:camera>
            <a:lightRig dir="t" rig="twoPt">
              <a:rot lat="0" lon="0" rev="7200000"/>
            </a:lightRig>
          </a:scene3d>
          <a:sp3d contourW="12700">
            <a:bevelT w="25400" h="19050"/>
            <a:contourClr>
              <a:srgbClr val="969696"/>
            </a:contourClr>
          </a:sp3d>
        </p:spPr>
      </p:pic>
      <p:sp>
        <p:nvSpPr>
          <p:cNvPr id="107" name="Text Box 2"/>
          <p:cNvSpPr/>
          <p:nvPr/>
        </p:nvSpPr>
        <p:spPr>
          <a:xfrm>
            <a:off x="1476360" y="549360"/>
            <a:ext cx="7198920" cy="363960"/>
          </a:xfrm>
          <a:prstGeom prst="rect">
            <a:avLst/>
          </a:prstGeom>
          <a:noFill/>
          <a:ln w="9525">
            <a:noFill/>
          </a:ln>
        </p:spPr>
        <p:style>
          <a:lnRef idx="0"/>
          <a:fillRef idx="0"/>
          <a:effectRef idx="0"/>
          <a:fontRef idx="minor"/>
        </p:style>
        <p:txBody>
          <a:bodyPr lIns="90000" rIns="90000" tIns="45000" bIns="45000" anchor="t">
            <a:spAutoFit/>
          </a:bodyPr>
          <a:p>
            <a:pPr marL="343080" indent="-343080">
              <a:lnSpc>
                <a:spcPct val="100000"/>
              </a:lnSpc>
              <a:buNone/>
              <a:tabLst>
                <a:tab algn="l" pos="0"/>
              </a:tabLst>
            </a:pPr>
            <a:r>
              <a:rPr b="1" lang="ru-RU" sz="1800" spc="-1" strike="noStrike">
                <a:solidFill>
                  <a:srgbClr val="ffffff"/>
                </a:solidFill>
                <a:latin typeface="Arial Black"/>
              </a:rPr>
              <a:t>	</a:t>
            </a:r>
            <a:r>
              <a:rPr b="1" lang="ru-RU" sz="1800" spc="-1" strike="noStrike">
                <a:solidFill>
                  <a:srgbClr val="ffffff"/>
                </a:solidFill>
                <a:latin typeface="Arial Black"/>
              </a:rPr>
              <a:t>	</a:t>
            </a:r>
            <a:r>
              <a:rPr b="1" lang="ru-RU" sz="1800" spc="-1" strike="noStrike">
                <a:solidFill>
                  <a:srgbClr val="ffffff"/>
                </a:solidFill>
                <a:latin typeface="Arial Black"/>
              </a:rPr>
              <a:t>	</a:t>
            </a:r>
            <a:endParaRPr b="0" lang="ru-RU" sz="1800" spc="-1" strike="noStrike">
              <a:latin typeface="Arial"/>
            </a:endParaRPr>
          </a:p>
        </p:txBody>
      </p:sp>
      <p:sp>
        <p:nvSpPr>
          <p:cNvPr id="108" name="PlaceHolder 1"/>
          <p:cNvSpPr>
            <a:spLocks noGrp="1"/>
          </p:cNvSpPr>
          <p:nvPr>
            <p:ph/>
          </p:nvPr>
        </p:nvSpPr>
        <p:spPr>
          <a:xfrm>
            <a:off x="285840" y="0"/>
            <a:ext cx="8643600" cy="6857640"/>
          </a:xfrm>
          <a:prstGeom prst="rect">
            <a:avLst/>
          </a:prstGeom>
          <a:noFill/>
          <a:ln w="9360">
            <a:noFill/>
          </a:ln>
        </p:spPr>
        <p:txBody>
          <a:bodyPr numCol="1" spcCol="0" anchor="t">
            <a:noAutofit/>
          </a:bodyPr>
          <a:p>
            <a:pPr marL="743040" indent="-285840" algn="just">
              <a:lnSpc>
                <a:spcPct val="80000"/>
              </a:lnSpc>
              <a:spcBef>
                <a:spcPts val="439"/>
              </a:spcBef>
              <a:buNone/>
              <a:tabLst>
                <a:tab algn="l" pos="0"/>
              </a:tabLst>
            </a:pPr>
            <a:r>
              <a:rPr b="1" lang="ru-RU" sz="2200" spc="-1" strike="noStrike">
                <a:solidFill>
                  <a:srgbClr val="ff00ff"/>
                </a:solidFill>
                <a:latin typeface="Times New Roman"/>
              </a:rPr>
              <a:t>	</a:t>
            </a:r>
            <a:r>
              <a:rPr b="1" lang="ru-RU" sz="2200" spc="-1" strike="noStrike">
                <a:solidFill>
                  <a:srgbClr val="ff00ff"/>
                </a:solidFill>
                <a:latin typeface="Times New Roman"/>
              </a:rPr>
              <a:t>	</a:t>
            </a:r>
            <a:endParaRPr b="0" lang="ru-RU" sz="2200" spc="-1" strike="noStrike">
              <a:solidFill>
                <a:srgbClr val="ffffff"/>
              </a:solidFill>
              <a:latin typeface="Tahoma"/>
            </a:endParaRPr>
          </a:p>
          <a:p>
            <a:pPr marL="343080" indent="-343080" algn="just">
              <a:lnSpc>
                <a:spcPct val="100000"/>
              </a:lnSpc>
              <a:spcBef>
                <a:spcPts val="439"/>
              </a:spcBef>
              <a:buNone/>
              <a:tabLst>
                <a:tab algn="l" pos="0"/>
              </a:tabLst>
            </a:pPr>
            <a:r>
              <a:rPr b="0" lang="ru-RU" sz="2200" spc="-1" strike="noStrike">
                <a:solidFill>
                  <a:srgbClr val="ffffff"/>
                </a:solidFill>
                <a:latin typeface="Tahoma"/>
              </a:rPr>
              <a:t>	</a:t>
            </a:r>
            <a:r>
              <a:rPr b="0" lang="ru-RU" sz="2200" spc="-1" strike="noStrike">
                <a:solidFill>
                  <a:srgbClr val="ffffff"/>
                </a:solidFill>
                <a:latin typeface="Tahoma"/>
              </a:rPr>
              <a:t>	</a:t>
            </a:r>
            <a:endParaRPr b="0" lang="ru-RU" sz="2200" spc="-1" strike="noStrike">
              <a:solidFill>
                <a:srgbClr val="ffffff"/>
              </a:solidFill>
              <a:latin typeface="Tahoma"/>
            </a:endParaRPr>
          </a:p>
          <a:p>
            <a:pPr marL="343080" indent="-343080" algn="just">
              <a:lnSpc>
                <a:spcPct val="100000"/>
              </a:lnSpc>
              <a:spcBef>
                <a:spcPts val="439"/>
              </a:spcBef>
              <a:buNone/>
              <a:tabLst>
                <a:tab algn="l" pos="0"/>
              </a:tabLst>
            </a:pPr>
            <a:r>
              <a:rPr b="0" lang="ru-RU" sz="2200" spc="-1" strike="noStrike">
                <a:solidFill>
                  <a:srgbClr val="ffffff"/>
                </a:solidFill>
                <a:latin typeface="Tahoma"/>
              </a:rPr>
              <a:t>	</a:t>
            </a:r>
            <a:r>
              <a:rPr b="0" lang="ru-RU" sz="2200" spc="-1" strike="noStrike">
                <a:solidFill>
                  <a:srgbClr val="ffffff"/>
                </a:solidFill>
                <a:latin typeface="Tahoma"/>
              </a:rPr>
              <a:t>	</a:t>
            </a:r>
            <a:endParaRPr b="0" lang="ru-RU" sz="2200" spc="-1" strike="noStrike">
              <a:solidFill>
                <a:srgbClr val="ffffff"/>
              </a:solidFill>
              <a:latin typeface="Tahoma"/>
            </a:endParaRPr>
          </a:p>
        </p:txBody>
      </p:sp>
      <p:sp>
        <p:nvSpPr>
          <p:cNvPr id="109" name="PlaceHolder 2"/>
          <p:cNvSpPr>
            <a:spLocks noGrp="1"/>
          </p:cNvSpPr>
          <p:nvPr>
            <p:ph type="title"/>
          </p:nvPr>
        </p:nvSpPr>
        <p:spPr>
          <a:xfrm>
            <a:off x="0" y="142920"/>
            <a:ext cx="8786520" cy="642600"/>
          </a:xfrm>
          <a:prstGeom prst="rect">
            <a:avLst/>
          </a:prstGeom>
          <a:noFill/>
          <a:ln w="9360">
            <a:noFill/>
          </a:ln>
        </p:spPr>
        <p:txBody>
          <a:bodyPr numCol="1" spcCol="0" anchor="ctr">
            <a:noAutofit/>
          </a:bodyPr>
          <a:p>
            <a:pPr algn="ctr">
              <a:lnSpc>
                <a:spcPct val="100000"/>
              </a:lnSpc>
              <a:buNone/>
            </a:pPr>
            <a:br>
              <a:rPr sz="4800"/>
            </a:br>
            <a:r>
              <a:rPr b="0" lang="ru-RU" sz="4800" spc="-1" strike="noStrike">
                <a:solidFill>
                  <a:srgbClr val="ffffff"/>
                </a:solidFill>
                <a:latin typeface="Monotype Corsiva"/>
              </a:rPr>
              <a:t> </a:t>
            </a:r>
            <a:r>
              <a:rPr b="0" lang="ru-RU" sz="6000" spc="-1" strike="noStrike">
                <a:solidFill>
                  <a:srgbClr val="ffffff"/>
                </a:solidFill>
                <a:latin typeface="Monotype Corsiva"/>
              </a:rPr>
              <a:t>Вечная память жертвам терроризма</a:t>
            </a:r>
            <a:endParaRPr b="0" lang="ru-RU" sz="6000" spc="-1" strike="noStrike">
              <a:solidFill>
                <a:srgbClr val="ffffff"/>
              </a:solidFill>
              <a:latin typeface="Arial"/>
            </a:endParaRPr>
          </a:p>
        </p:txBody>
      </p:sp>
      <p:pic>
        <p:nvPicPr>
          <p:cNvPr id="110" name="Picture 2" descr="C:\Documents and Settings\Оля\Мои документы\Кафедра\Оформление кабинета и презентации\картинки для стендов\06.JPG"/>
          <p:cNvPicPr/>
          <p:nvPr/>
        </p:nvPicPr>
        <p:blipFill>
          <a:blip r:embed="rId2"/>
          <a:stretch/>
        </p:blipFill>
        <p:spPr>
          <a:xfrm>
            <a:off x="499680" y="3071520"/>
            <a:ext cx="4500360" cy="3319200"/>
          </a:xfrm>
          <a:prstGeom prst="rect">
            <a:avLst/>
          </a:prstGeom>
          <a:ln cap="sq" w="190500">
            <a:solidFill>
              <a:srgbClr val="ffffff"/>
            </a:solidFill>
            <a:miter/>
          </a:ln>
          <a:effectLst>
            <a:outerShdw algn="tl" blurRad="65160" dir="12889470" dist="50432" kx="195000" ky="145000" rotWithShape="0">
              <a:srgbClr val="000000">
                <a:alpha val="30000"/>
              </a:srgbClr>
            </a:outerShdw>
          </a:effectLst>
          <a:scene3d>
            <a:camera prst="orthographicFront">
              <a:rot lat="0" lon="0" rev="360000"/>
            </a:camera>
            <a:lightRig dir="t" rig="twoPt">
              <a:rot lat="0" lon="0" rev="7200000"/>
            </a:lightRig>
          </a:scene3d>
          <a:sp3d contourW="12700">
            <a:bevelT w="25400" h="19050"/>
            <a:contourClr>
              <a:srgbClr val="969696"/>
            </a:contourClr>
          </a:sp3d>
        </p:spPr>
      </p:pic>
    </p:spTree>
  </p:cSld>
  <p:transition spd="slow" advTm="5000">
    <p:dissolve/>
  </p:transition>
  <p:timing>
    <p:tnLst>
      <p:par>
        <p:cTn id="1" dur="indefinite" restart="never" nodeType="tmRoot">
          <p:childTnLst>
            <p:seq>
              <p:cTn id="2" dur="indefinite" nodeType="mainSeq">
                <p:childTnLst>
                  <p:par>
                    <p:cTn id="3" fill="hold">
                      <p:stCondLst>
                        <p:cond delay="0"/>
                      </p:stCondLst>
                      <p:childTnLst>
                        <p:par>
                          <p:cTn id="4" fill="hold">
                            <p:stCondLst>
                              <p:cond delay="0"/>
                            </p:stCondLst>
                            <p:childTnLst>
                              <p:par>
                                <p:cTn id="5" nodeType="withEffect" fill="hold" presetClass="entr" presetID="29">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repl">
                                        <p:cTn id="7" dur="1000" fill="hold"/>
                                        <p:tgtEl>
                                          <p:spTgt spid="109"/>
                                        </p:tgtEl>
                                        <p:attrNameLst>
                                          <p:attrName>ppt_x</p:attrName>
                                        </p:attrNameLst>
                                      </p:cBhvr>
                                      <p:tavLst>
                                        <p:tav tm="0">
                                          <p:val>
                                            <p:strVal val="#ppt_x-.2"/>
                                          </p:val>
                                        </p:tav>
                                        <p:tav tm="100000">
                                          <p:val>
                                            <p:strVal val="#ppt_x"/>
                                          </p:val>
                                        </p:tav>
                                      </p:tavLst>
                                    </p:anim>
                                    <p:anim calcmode="lin" valueType="num">
                                      <p:cBhvr additive="repl">
                                        <p:cTn id="8" dur="1000" fill="hold"/>
                                        <p:tgtEl>
                                          <p:spTgt spid="109"/>
                                        </p:tgtEl>
                                        <p:attrNameLst>
                                          <p:attrName>ppt_y</p:attrName>
                                        </p:attrNameLst>
                                      </p:cBhvr>
                                      <p:tavLst>
                                        <p:tav tm="0">
                                          <p:val>
                                            <p:strVal val="#ppt_y"/>
                                          </p:val>
                                        </p:tav>
                                        <p:tav tm="100000">
                                          <p:val>
                                            <p:strVal val="#ppt_y"/>
                                          </p:val>
                                        </p:tav>
                                      </p:tavLst>
                                    </p:anim>
                                    <p:animEffect filter="wipe(right)" transition="in">
                                      <p:cBhvr additive="repl">
                                        <p:cTn id="9" dur="1000"/>
                                        <p:tgtEl>
                                          <p:spTgt spid="109"/>
                                        </p:tgtEl>
                                      </p:cBhvr>
                                    </p:animEffect>
                                  </p:childTnLst>
                                </p:cTn>
                              </p:par>
                            </p:childTnLst>
                          </p:cTn>
                        </p:par>
                      </p:childTnLst>
                    </p:cTn>
                  </p:par>
                  <p:par>
                    <p:cTn id="10" fill="hold">
                      <p:stCondLst>
                        <p:cond delay="indefinite"/>
                      </p:stCondLst>
                      <p:childTnLst>
                        <p:par>
                          <p:cTn id="11" fill="hold">
                            <p:stCondLst>
                              <p:cond delay="0"/>
                            </p:stCondLst>
                            <p:childTnLst>
                              <p:par>
                                <p:cTn id="12" nodeType="clickEffect" fill="hold" presetClass="entr">
                                  <p:stCondLst>
                                    <p:cond delay="0"/>
                                  </p:stCondLst>
                                  <p:childTnLst>
                                    <p:set>
                                      <p:cBhvr>
                                        <p:cTn id="13" dur="1" fill="hold">
                                          <p:stCondLst>
                                            <p:cond delay="0"/>
                                          </p:stCondLst>
                                        </p:cTn>
                                        <p:tgtEl>
                                          <p:spTgt spid="108">
                                            <p:txEl>
                                              <p:pRg st="0" end="0"/>
                                            </p:txEl>
                                          </p:spTgt>
                                        </p:tgtEl>
                                        <p:attrNameLst>
                                          <p:attrName>style.visibility</p:attrName>
                                        </p:attrNameLst>
                                      </p:cBhvr>
                                      <p:to>
                                        <p:strVal val="visible"/>
                                      </p:to>
                                    </p:set>
                                    <p:animEffect filter="fade" transition="in">
                                      <p:cBhvr additive="repl">
                                        <p:cTn id="14" dur="500"/>
                                        <p:tgtEl>
                                          <p:spTgt spid="108">
                                            <p:txEl>
                                              <p:pRg st="0" end="0"/>
                                            </p:txEl>
                                          </p:spTgt>
                                        </p:tgtEl>
                                      </p:cBhvr>
                                    </p:animEffect>
                                    <p:anim calcmode="lin" valueType="num">
                                      <p:cBhvr additive="repl">
                                        <p:cTn id="15" dur="500" fill="hold"/>
                                        <p:tgtEl>
                                          <p:spTgt spid="108">
                                            <p:txEl>
                                              <p:pRg st="0" end="0"/>
                                            </p:txEl>
                                          </p:spTgt>
                                        </p:tgtEl>
                                        <p:attrNameLst>
                                          <p:attrName>ppt_x</p:attrName>
                                        </p:attrNameLst>
                                      </p:cBhvr>
                                      <p:tavLst>
                                        <p:tav tm="0">
                                          <p:val>
                                            <p:strVal val="#ppt_x"/>
                                          </p:val>
                                        </p:tav>
                                        <p:tav tm="100000">
                                          <p:val>
                                            <p:strVal val="#ppt_x"/>
                                          </p:val>
                                        </p:tav>
                                      </p:tavLst>
                                    </p:anim>
                                    <p:anim calcmode="lin" valueType="num">
                                      <p:cBhvr additive="repl">
                                        <p:cTn id="16" dur="500" fill="hold"/>
                                        <p:tgtEl>
                                          <p:spTgt spid="108">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nodeType="clickEffect" fill="hold" presetClass="entr">
                                  <p:stCondLst>
                                    <p:cond delay="0"/>
                                  </p:stCondLst>
                                  <p:childTnLst>
                                    <p:set>
                                      <p:cBhvr>
                                        <p:cTn id="20" dur="1" fill="hold">
                                          <p:stCondLst>
                                            <p:cond delay="0"/>
                                          </p:stCondLst>
                                        </p:cTn>
                                        <p:tgtEl>
                                          <p:spTgt spid="108">
                                            <p:txEl>
                                              <p:pRg st="1" end="1"/>
                                            </p:txEl>
                                          </p:spTgt>
                                        </p:tgtEl>
                                        <p:attrNameLst>
                                          <p:attrName>style.visibility</p:attrName>
                                        </p:attrNameLst>
                                      </p:cBhvr>
                                      <p:to>
                                        <p:strVal val="visible"/>
                                      </p:to>
                                    </p:set>
                                    <p:animEffect filter="fade" transition="in">
                                      <p:cBhvr additive="repl">
                                        <p:cTn id="21" dur="500"/>
                                        <p:tgtEl>
                                          <p:spTgt spid="108">
                                            <p:txEl>
                                              <p:pRg st="1" end="1"/>
                                            </p:txEl>
                                          </p:spTgt>
                                        </p:tgtEl>
                                      </p:cBhvr>
                                    </p:animEffect>
                                    <p:anim calcmode="lin" valueType="num">
                                      <p:cBhvr additive="repl">
                                        <p:cTn id="22" dur="500" fill="hold"/>
                                        <p:tgtEl>
                                          <p:spTgt spid="108">
                                            <p:txEl>
                                              <p:pRg st="1" end="1"/>
                                            </p:txEl>
                                          </p:spTgt>
                                        </p:tgtEl>
                                        <p:attrNameLst>
                                          <p:attrName>ppt_x</p:attrName>
                                        </p:attrNameLst>
                                      </p:cBhvr>
                                      <p:tavLst>
                                        <p:tav tm="0">
                                          <p:val>
                                            <p:strVal val="#ppt_x"/>
                                          </p:val>
                                        </p:tav>
                                        <p:tav tm="100000">
                                          <p:val>
                                            <p:strVal val="#ppt_x"/>
                                          </p:val>
                                        </p:tav>
                                      </p:tavLst>
                                    </p:anim>
                                    <p:anim calcmode="lin" valueType="num">
                                      <p:cBhvr additive="repl">
                                        <p:cTn id="23" dur="500" fill="hold"/>
                                        <p:tgtEl>
                                          <p:spTgt spid="108">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nodeType="clickEffect" fill="hold" presetClass="entr">
                                  <p:stCondLst>
                                    <p:cond delay="0"/>
                                  </p:stCondLst>
                                  <p:childTnLst>
                                    <p:set>
                                      <p:cBhvr>
                                        <p:cTn id="27" dur="1" fill="hold">
                                          <p:stCondLst>
                                            <p:cond delay="0"/>
                                          </p:stCondLst>
                                        </p:cTn>
                                        <p:tgtEl>
                                          <p:spTgt spid="108">
                                            <p:txEl>
                                              <p:pRg st="2" end="2"/>
                                            </p:txEl>
                                          </p:spTgt>
                                        </p:tgtEl>
                                        <p:attrNameLst>
                                          <p:attrName>style.visibility</p:attrName>
                                        </p:attrNameLst>
                                      </p:cBhvr>
                                      <p:to>
                                        <p:strVal val="visible"/>
                                      </p:to>
                                    </p:set>
                                    <p:animEffect filter="fade" transition="in">
                                      <p:cBhvr additive="repl">
                                        <p:cTn id="28" dur="500"/>
                                        <p:tgtEl>
                                          <p:spTgt spid="108">
                                            <p:txEl>
                                              <p:pRg st="2" end="2"/>
                                            </p:txEl>
                                          </p:spTgt>
                                        </p:tgtEl>
                                      </p:cBhvr>
                                    </p:animEffect>
                                    <p:anim calcmode="lin" valueType="num">
                                      <p:cBhvr additive="repl">
                                        <p:cTn id="29" dur="500" fill="hold"/>
                                        <p:tgtEl>
                                          <p:spTgt spid="108">
                                            <p:txEl>
                                              <p:pRg st="2" end="2"/>
                                            </p:txEl>
                                          </p:spTgt>
                                        </p:tgtEl>
                                        <p:attrNameLst>
                                          <p:attrName>ppt_x</p:attrName>
                                        </p:attrNameLst>
                                      </p:cBhvr>
                                      <p:tavLst>
                                        <p:tav tm="0">
                                          <p:val>
                                            <p:strVal val="#ppt_x"/>
                                          </p:val>
                                        </p:tav>
                                        <p:tav tm="100000">
                                          <p:val>
                                            <p:strVal val="#ppt_x"/>
                                          </p:val>
                                        </p:tav>
                                      </p:tavLst>
                                    </p:anim>
                                    <p:anim calcmode="lin" valueType="num">
                                      <p:cBhvr additive="repl">
                                        <p:cTn id="30" dur="500" fill="hold"/>
                                        <p:tgtEl>
                                          <p:spTgt spid="108">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00066"/>
      </a:dk2>
      <a:lt2>
        <a:srgbClr val="eaeaea"/>
      </a:lt2>
      <a:accent1>
        <a:srgbClr val="66ccff"/>
      </a:accent1>
      <a:accent2>
        <a:srgbClr val="0066ff"/>
      </a:accent2>
      <a:accent3>
        <a:srgbClr val="aaaab8"/>
      </a:accent3>
      <a:accent4>
        <a:srgbClr val="dadada"/>
      </a:accent4>
      <a:accent5>
        <a:srgbClr val="b8e2ff"/>
      </a:accent5>
      <a:accent6>
        <a:srgbClr val="005ce7"/>
      </a:accent6>
      <a:hlink>
        <a:srgbClr val="ffffcc"/>
      </a:hlink>
      <a:folHlink>
        <a:srgbClr val="99cc0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2150</TotalTime>
  <Application>LibreOffice/7.3.7.2$Linux_X86_64 LibreOffice_project/30$Build-2</Application>
  <AppVersion>15.0000</AppVersion>
  <Words>770</Words>
  <Paragraphs>84</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2005-12-23T11:55:14Z</dcterms:created>
  <dc:creator>User</dc:creator>
  <dc:description/>
  <dc:language>ru-RU</dc:language>
  <cp:lastModifiedBy>сергей</cp:lastModifiedBy>
  <dcterms:modified xsi:type="dcterms:W3CDTF">2015-03-24T18:07:34Z</dcterms:modified>
  <cp:revision>258</cp:revision>
  <dc:subject/>
  <dc:title>Слайд 1</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Экран (4:3)</vt:lpwstr>
  </property>
  <property fmtid="{D5CDD505-2E9C-101B-9397-08002B2CF9AE}" pid="3" name="Slides">
    <vt:i4>17</vt:i4>
  </property>
</Properties>
</file>