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9/26/2023</a:t>
            </a:fld>
            <a:endParaRPr lang="en-US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9/26/2023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9/26/2023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9/26/2023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9/26/2023</a:t>
            </a:fld>
            <a:endParaRPr lang="en-US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9/26/2023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9/26/2023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9/26/2023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9/26/2023</a:t>
            </a:fld>
            <a:endParaRPr lang="en-US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9/26/2023</a:t>
            </a:fld>
            <a:endParaRPr lang="en-US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9/26/2023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9/26/2023</a:t>
            </a:fld>
            <a:endParaRPr lang="en-US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Механические явления</a:t>
            </a:r>
            <a:endParaRPr lang="ru-RU" dirty="0"/>
          </a:p>
        </p:txBody>
      </p:sp>
      <p:pic>
        <p:nvPicPr>
          <p:cNvPr id="4" name="Содержимое 3" descr="скачущий конь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7651" y="1554163"/>
            <a:ext cx="7001097" cy="4525962"/>
          </a:xfr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419100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Механические явления – это группа физических явлений, связанных с изменением положения тела в пространстве относительно других тел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Примеры механических явлений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Бегущий кот</a:t>
            </a:r>
            <a:endParaRPr lang="ru-RU" dirty="0"/>
          </a:p>
        </p:txBody>
      </p:sp>
      <p:pic>
        <p:nvPicPr>
          <p:cNvPr id="5" name="Содержимое 4" descr="бег кота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1752600"/>
            <a:ext cx="4343400" cy="4191000"/>
          </a:xfrm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Примеры механических явлений</a:t>
            </a:r>
            <a:endParaRPr lang="ru-RU" dirty="0"/>
          </a:p>
        </p:txBody>
      </p:sp>
      <p:pic>
        <p:nvPicPr>
          <p:cNvPr id="5" name="Содержимое 4" descr="прыжок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1524000"/>
            <a:ext cx="4191000" cy="464820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Прыжок с парашютом</a:t>
            </a:r>
            <a:endParaRPr lang="ru-RU" dirty="0"/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Примеры механических явлений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Падающий лист</a:t>
            </a:r>
            <a:endParaRPr lang="ru-RU" dirty="0"/>
          </a:p>
        </p:txBody>
      </p:sp>
      <p:pic>
        <p:nvPicPr>
          <p:cNvPr id="5" name="Содержимое 4" descr="лист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91100" y="1676400"/>
            <a:ext cx="3657600" cy="4495800"/>
          </a:xfr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Примеры механических явлений</a:t>
            </a:r>
            <a:endParaRPr lang="ru-RU" dirty="0"/>
          </a:p>
        </p:txBody>
      </p:sp>
      <p:pic>
        <p:nvPicPr>
          <p:cNvPr id="5" name="Содержимое 4" descr="взлет.jpe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1600200"/>
            <a:ext cx="4191000" cy="480060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Взлетающий  самолёт</a:t>
            </a:r>
            <a:endParaRPr lang="ru-RU" dirty="0"/>
          </a:p>
        </p:txBody>
      </p:sp>
    </p:spTree>
  </p:cSld>
  <p:clrMapOvr>
    <a:masterClrMapping/>
  </p:clrMapOvr>
  <p:transition spd="slow">
    <p:comb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 вот такие механические явления  </a:t>
            </a:r>
            <a:br>
              <a:rPr lang="ru-RU" dirty="0" smtClean="0"/>
            </a:br>
            <a:r>
              <a:rPr lang="ru-RU" dirty="0" smtClean="0"/>
              <a:t>                      увидели мы</a:t>
            </a:r>
            <a:endParaRPr lang="ru-RU" dirty="0"/>
          </a:p>
        </p:txBody>
      </p:sp>
      <p:pic>
        <p:nvPicPr>
          <p:cNvPr id="5" name="Содержимое 4" descr="img24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4765620">
            <a:off x="958626" y="2151155"/>
            <a:ext cx="3339740" cy="4724400"/>
          </a:xfrm>
        </p:spPr>
      </p:pic>
      <p:pic>
        <p:nvPicPr>
          <p:cNvPr id="6" name="Содержимое 5" descr="img25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6686376">
            <a:off x="4873046" y="1503353"/>
            <a:ext cx="3339740" cy="4724400"/>
          </a:xfrm>
        </p:spPr>
      </p:pic>
    </p:spTree>
  </p:cSld>
  <p:clrMapOvr>
    <a:masterClrMapping/>
  </p:clrMapOvr>
  <p:transition spd="slow"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 вот такие механические явления  </a:t>
            </a:r>
            <a:br>
              <a:rPr lang="ru-RU" dirty="0" smtClean="0"/>
            </a:br>
            <a:r>
              <a:rPr lang="ru-RU" dirty="0" smtClean="0"/>
              <a:t>                      увидели мы</a:t>
            </a:r>
            <a:endParaRPr lang="ru-RU" dirty="0"/>
          </a:p>
        </p:txBody>
      </p:sp>
      <p:pic>
        <p:nvPicPr>
          <p:cNvPr id="5" name="Содержимое 4" descr="img25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30430" y="1600200"/>
            <a:ext cx="3339740" cy="4724400"/>
          </a:xfrm>
        </p:spPr>
      </p:pic>
      <p:pic>
        <p:nvPicPr>
          <p:cNvPr id="6" name="Содержимое 5" descr="img25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150030" y="1600200"/>
            <a:ext cx="3339740" cy="4724400"/>
          </a:xfrm>
        </p:spPr>
      </p:pic>
    </p:spTree>
  </p:cSld>
  <p:clrMapOvr>
    <a:masterClrMapping/>
  </p:clrMapOvr>
  <p:transition spd="slow">
    <p:zoom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37</TotalTime>
  <Words>55</Words>
  <Application>Microsoft Office PowerPoint</Application>
  <PresentationFormat>Экран (4:3)</PresentationFormat>
  <Paragraphs>28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Трек</vt:lpstr>
      <vt:lpstr>          Механические явления</vt:lpstr>
      <vt:lpstr>Механические явления – это группа физических явлений, связанных с изменением положения тела в пространстве относительно других тел</vt:lpstr>
      <vt:lpstr>Примеры механических явлений</vt:lpstr>
      <vt:lpstr>Примеры механических явлений</vt:lpstr>
      <vt:lpstr>Примеры механических явлений</vt:lpstr>
      <vt:lpstr>Примеры механических явлений</vt:lpstr>
      <vt:lpstr>А вот такие механические явления                         увидели мы</vt:lpstr>
      <vt:lpstr>А вот такие механические явления                         увидели мы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Механическое движение </dc:title>
  <dc:creator>вовчик</dc:creator>
  <cp:lastModifiedBy>вовчик</cp:lastModifiedBy>
  <cp:revision>7</cp:revision>
  <dcterms:created xsi:type="dcterms:W3CDTF">2023-09-25T14:45:04Z</dcterms:created>
  <dcterms:modified xsi:type="dcterms:W3CDTF">2023-09-26T03:10:17Z</dcterms:modified>
</cp:coreProperties>
</file>