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4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41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etionlin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ОБРАТИТЕ ВНИМАНИЕ!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785926"/>
            <a:ext cx="7632848" cy="4500594"/>
          </a:xfrm>
        </p:spPr>
        <p:txBody>
          <a:bodyPr>
            <a:normAutofit fontScale="70000" lnSpcReduction="20000"/>
          </a:bodyPr>
          <a:lstStyle/>
          <a:p>
            <a:pPr marL="274320" indent="-274320" algn="just">
              <a:buNone/>
              <a:defRPr/>
            </a:pPr>
            <a:r>
              <a:rPr lang="ru-RU" sz="3400" dirty="0"/>
              <a:t>    Если вы обеспокоены безопасностью ребенка при его работе в Интернете, если ребенок подвергся опасности или стал жертвой сетевых преследователей и мошенников:</a:t>
            </a:r>
          </a:p>
          <a:p>
            <a:pPr marL="274320" indent="-274320" algn="just">
              <a:buFont typeface="Wingdings" pitchFamily="2" charset="2"/>
              <a:buChar char="ü"/>
              <a:defRPr/>
            </a:pPr>
            <a:r>
              <a:rPr lang="ru-RU" sz="3400" dirty="0"/>
              <a:t>Обратитесь на линию помощи</a:t>
            </a:r>
            <a:r>
              <a:rPr lang="ru-RU" sz="3400" b="1" dirty="0"/>
              <a:t> </a:t>
            </a:r>
            <a:r>
              <a:rPr lang="ru-RU" sz="3400" b="1" dirty="0">
                <a:hlinkClick r:id="rId2"/>
              </a:rPr>
              <a:t>«Дети </a:t>
            </a:r>
            <a:r>
              <a:rPr lang="ru-RU" sz="3400" b="1" dirty="0" err="1">
                <a:hlinkClick r:id="rId2"/>
              </a:rPr>
              <a:t>онлайн</a:t>
            </a:r>
            <a:r>
              <a:rPr lang="ru-RU" sz="3400" b="1" dirty="0">
                <a:hlinkClick r:id="rId2"/>
              </a:rPr>
              <a:t>»</a:t>
            </a:r>
            <a:r>
              <a:rPr lang="ru-RU" sz="3400" dirty="0"/>
              <a:t>. Эксперты помогут решить проблему, а также проконсультируют по вопросу безопасного использования детьми мобильной связи и Интернет. </a:t>
            </a:r>
          </a:p>
          <a:p>
            <a:pPr marL="274320" indent="-274320" algn="just">
              <a:buFont typeface="Wingdings" pitchFamily="2" charset="2"/>
              <a:buChar char="ü"/>
              <a:defRPr/>
            </a:pPr>
            <a:r>
              <a:rPr lang="ru-RU" sz="3400" dirty="0"/>
              <a:t>Позвоните по телефону </a:t>
            </a:r>
            <a:r>
              <a:rPr lang="ru-RU" sz="3400" b="1" dirty="0"/>
              <a:t>8-800-25-000-15 </a:t>
            </a:r>
            <a:r>
              <a:rPr lang="ru-RU" sz="3400" dirty="0"/>
              <a:t>(звонок по России бесплатный, прием звонков осуществляется по рабочим дням с</a:t>
            </a:r>
            <a:r>
              <a:rPr lang="ru-RU" sz="3400" b="1" dirty="0"/>
              <a:t> 9-00 до 18-00 </a:t>
            </a:r>
            <a:r>
              <a:rPr lang="ru-RU" sz="3400" b="1" dirty="0" err="1"/>
              <a:t>мск</a:t>
            </a:r>
            <a:r>
              <a:rPr lang="ru-RU" sz="3400" b="1" dirty="0"/>
              <a:t>)</a:t>
            </a:r>
            <a:endParaRPr lang="ru-RU" sz="3400" dirty="0"/>
          </a:p>
          <a:p>
            <a:pPr marL="274320" indent="-274320" algn="just">
              <a:buFont typeface="Wingdings" pitchFamily="2" charset="2"/>
              <a:buChar char="ü"/>
              <a:defRPr/>
            </a:pPr>
            <a:r>
              <a:rPr lang="ru-RU" sz="3400" dirty="0"/>
              <a:t>Или направьте Ваше письмо по адресу: </a:t>
            </a:r>
            <a:r>
              <a:rPr lang="ru-RU" sz="3400" b="1" dirty="0" err="1"/>
              <a:t>helpline@detionline.com</a:t>
            </a:r>
            <a:endParaRPr lang="ru-RU" sz="3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378581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83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Специальное оформление</vt:lpstr>
      <vt:lpstr>ОБРАТИТЕ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ОБРАТИТЕ ВНИМАНИЕ!</dc:description>
  <cp:lastModifiedBy>Пользователь Windows</cp:lastModifiedBy>
  <cp:revision>26</cp:revision>
  <dcterms:created xsi:type="dcterms:W3CDTF">2011-12-13T19:04:59Z</dcterms:created>
  <dcterms:modified xsi:type="dcterms:W3CDTF">2023-04-21T07:25:16Z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ОБРАТИТЕ ВНИМАНИЕ!</vt:lpwstr>
  </property>
</Properties>
</file>