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61" r:id="rId2"/>
    <p:sldId id="256" r:id="rId3"/>
    <p:sldId id="258" r:id="rId4"/>
    <p:sldId id="283" r:id="rId5"/>
    <p:sldId id="260" r:id="rId6"/>
    <p:sldId id="262" r:id="rId7"/>
    <p:sldId id="264" r:id="rId8"/>
    <p:sldId id="284" r:id="rId9"/>
    <p:sldId id="274" r:id="rId10"/>
    <p:sldId id="275" r:id="rId11"/>
    <p:sldId id="271" r:id="rId12"/>
    <p:sldId id="279" r:id="rId13"/>
    <p:sldId id="276" r:id="rId14"/>
    <p:sldId id="285" r:id="rId15"/>
    <p:sldId id="270" r:id="rId16"/>
    <p:sldId id="286" r:id="rId17"/>
    <p:sldId id="265" r:id="rId18"/>
    <p:sldId id="266" r:id="rId19"/>
    <p:sldId id="267" r:id="rId20"/>
    <p:sldId id="277" r:id="rId21"/>
    <p:sldId id="268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85A0-A511-492D-A745-4CE5D6458FE6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6A5B7-3080-48AD-8444-D3B7E735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5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EC6E-D34A-4E9B-9155-869187C6C118}" type="datetime1">
              <a:rPr lang="ru-RU" smtClean="0"/>
              <a:t>02.09.2025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35-F80C-4E2C-95D0-E435E78E84F5}" type="datetime1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76C4-AFE1-4A7F-B26A-233C690CB85D}" type="datetime1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0893-AEDB-4366-B693-B6129FF8F1B9}" type="datetime1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1C34-45B8-4798-A250-0C47473BE839}" type="datetime1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7436-1763-4E55-A567-A1F965A1B9E4}" type="datetime1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1FE8-2042-4F9D-8B9F-29A738123A48}" type="datetime1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7F06-2EE5-4A81-9390-04F8990412D1}" type="datetime1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E14F-E83F-4A0C-9531-F193FE4250D3}" type="datetime1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4E64-B952-45C4-9645-7DA4EC8FCCA8}" type="datetime1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503D-42BE-4738-B456-7BE8B2B543A9}" type="datetime1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94803A-512B-482F-A7AA-C55C5B082002}" type="datetime1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F5B9C9-B3FD-418C-8DB4-CD34A75B7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 descr="http://pics.v6.top.rbk.ru/v6_top_pics/media/img/5/22/75471768689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Bcy;&amp;iecy;&amp;scy;&amp;lcy;&amp;acy;&amp;ncy; 1-4 &amp;scy;&amp;iecy;&amp;ncy;&amp;tcy;&amp;yacy;&amp;bcy;&amp;rcy;&amp;yacy;. &amp;Fcy;&amp;ocy;&amp;tcy;&amp;ocy;&amp;ocy;&amp;tcy;&amp;chcy;&amp;iecy;&amp;tcy; + &amp;khcy;&amp;rcy;&amp;ocy;&amp;ncy;&amp;icy;&amp;kcy;&amp;acy; &amp;pcy;&amp;rcy;&amp;ocy;&amp;icy;&amp;scy;&amp;khcy;&amp;ocy;&amp;dcy;&amp;yacy;&amp;shchcy;&amp;iecy;&amp;gcy;&amp;ocy;. &quot; WareZebr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260350"/>
            <a:ext cx="120237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&amp;Vcy;&amp;iecy;&amp;rcy;&amp;scy;&amp;icy;&amp;yacy; &amp;pcy;&amp;rcy;&amp;icy;&amp;chcy;&amp;icy;&amp;ncy;&amp;ycy; &amp;pcy;&amp;ocy;&amp;zhcy;&amp;a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31422"/>
            <a:ext cx="5868144" cy="332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&amp;Scy;&amp;vcy;&amp;ocy;&amp;bcy;&amp;ocy;&amp;dcy;&amp;ncy;&amp;ocy;&amp;iecy; &amp;ocy;&amp;bcy;&amp;shchcy;&amp;iecy;&amp;ncy;&amp;icy;&amp;iecy; - &amp;Zcy;&amp;vcy;&amp;iecy;&amp;rcy;&amp;icy; &amp;pcy;&amp;rcy;&amp;ocy;&amp;dcy;&amp;ocy;&amp;lcy;&amp;zhcy;&amp;acy;&amp;yucy;&amp;tcy; &amp;ucy;&amp;bcy;&amp;icy;&amp;vcy;&amp;a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37222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&amp;Ncy;&amp;ocy;&amp;vcy;&amp;ocy;&amp;scy;&amp;tcy;&amp;icy; NEWSru.com :: &amp;Ncy;&amp;iecy;&amp;ocy;&amp;fcy;&amp;icy;&amp;tscy;&amp;icy;&amp;acy;&amp;lcy;&amp;softcy;&amp;ncy;&amp;ycy;&amp;jcy; &amp;scy;&amp;pcy;&amp;icy;&amp;scy;&amp;ocy;&amp;kcy; &amp;zcy;&amp;acy;&amp;lcy;&amp;ocy;&amp;zhcy;&amp;ncy;&amp;icy;&amp;kcy;&amp;ocy;&amp;vcy; &amp;Bcy;&amp;iecy;&amp;scy;&amp;lcy;&amp;acy;&amp;ncy;&amp;acy; - 1345 &amp;icy;&amp;mcy;&amp;ie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3"/>
            <a:ext cx="5087938" cy="38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&amp;Tcy;&amp;iecy;&amp;rcy;&amp;rcy;&amp;ocy;&amp;rcy;&amp;icy;&amp;scy;&amp;tcy;&amp;ycy; &amp;vcy; &amp;Bcy;&amp;iecy;&amp;scy;&amp;lcy;&amp;acy;&amp;ncy;&amp;iecy; &amp;icy;&amp;scy;&amp;pcy;&amp;ocy;&amp;lcy;&amp;softcy;&amp;zcy;&amp;ocy;&amp;vcy;&amp;acy;&amp;lcy;&amp;icy; &amp;ncy;&amp;ocy;&amp;vcy;&amp;ycy;&amp;iecy; &amp;ncy;&amp;acy;&amp;rcy;&amp;kcy;&amp;ocy;&amp;tcy;&amp;icy;&amp;kcy;&amp;icy; - News.FlexCom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349500"/>
            <a:ext cx="60118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Ncy;&amp;ocy;&amp;vcy;&amp;ocy;&amp;scy;&amp;tcy;&amp;icy; NEWSru.com :: &amp;SHcy;&amp;tcy;&amp;acy;&amp;bcy; &amp;vcy; &amp;Bcy;&amp;iecy;&amp;scy;&amp;lcy;&amp;acy;&amp;ncy;&amp;iecy; &amp;pcy;&amp;ocy;&amp;kcy;&amp;acy; &amp;ncy;&amp;iecy; &amp;rcy;&amp;acy;&amp;scy;&amp;pcy;&amp;ocy;&amp;lcy;&amp;acy;&amp;gcy;&amp;acy;&amp;iecy;&amp;tcy; &amp;tcy;&amp;ocy;&amp;chcy;&amp;ncy;&amp;ycy;&amp;mcy;&amp;icy; &amp;dcy;&amp;acy;&amp;ncy;&amp;ncy;&amp;ycy;&amp;mcy;&amp;icy; &amp;ocy; &amp;chcy;&amp;icy;&amp;scy;&amp;lcy;&amp;iecy; &amp;zcy;&amp;acy;&amp;lcy;&amp;ocy;&amp;zh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5038"/>
            <a:ext cx="6203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&amp;Pcy;&amp;rcy;&amp;icy; &amp;zcy;&amp;acy;&amp;khcy;&amp;vcy;&amp;acy;&amp;tcy;&amp;iecy; &amp;zcy;&amp;acy;&amp;lcy;&amp;ocy;&amp;zhcy;&amp;ncy;&amp;icy;&amp;kcy;&amp;ocy;&amp;vcy; &amp;vcy; &amp;Bcy;&amp;iecy;&amp;scy;&amp;lcy;&amp;acy;&amp;ncy;&amp;iecy; &amp;pcy;&amp;ocy;&amp;gcy;&amp;icy;&amp;bcy;&amp;lcy;&amp;icy; 16 &amp;chcy;&amp;iecy;&amp;lcy;&amp;ocy;&amp;vcy;&amp;iecy;&amp;kcy; - &amp;Rcy;&amp;Bcy;&amp;Kcy;. &amp;Gcy;&amp;lcy;&amp;acy;&amp;vcy;&amp;ncy;&amp;ycy;&amp;iecy; &amp;ncy;&amp;ocy;&amp;vcy;&amp;ocy;&amp;scy;&amp;tcy;&amp;icy;. PDA &amp;vcy;&amp;iecy;&amp;rcy;&amp;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0"/>
            <a:ext cx="55086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5832648" cy="4938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309547" cy="35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Bcy;&amp;iecy;&amp;scy;&amp;lcy;&amp;acy;&amp;ncy;. &amp;Scy;&amp;ocy;&amp;bcy;&amp;ycy;&amp;tcy;&amp;icy;&amp;yacy; 3-&amp;gcy;&amp;ocy; &amp;scy;&amp;iecy;&amp;ncy;&amp;tcy;&amp;yacy;&amp;bcy;&amp;rcy;&amp;yacy; 2004-&amp;gcy;&amp;ocy; &amp;gcy;&amp;ocy;&amp;dcy;&amp;acy;. &amp;Rcy;&amp;acy;&amp;scy;&amp;scy;&amp;kcy;&amp;acy;&amp;zcy; &amp;vcy; &amp;fcy;&amp;ocy;&amp;tcy;&amp;ocy;&amp;gcy;&amp;rcy;&amp;acy;&amp;fcy;&amp;icy;&amp;yacy;&amp;kh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0"/>
            <a:ext cx="10255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6107305" cy="5421370"/>
          </a:xfrm>
          <a:prstGeom prst="rect">
            <a:avLst/>
          </a:prstGeom>
        </p:spPr>
      </p:pic>
      <p:pic>
        <p:nvPicPr>
          <p:cNvPr id="8" name="Picture 6" descr="C:\Users\ион\Desktop\Documents Ирины К\Новая папка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5642"/>
            <a:ext cx="4360047" cy="35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4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Vcy;&amp;scy;&amp;pcy;&amp;ocy;&amp;mcy;&amp;ncy;&amp;icy;&amp;mcy;. &amp;Pcy;&amp;ocy;&amp;mcy;&amp;yacy;&amp;ncy;&amp;iecy;&amp;mcy;. &amp;Bcy;&amp;iecy;&amp;scy;&amp;lcy;&amp;acy;&amp;ncy;. &amp;Vcy;&amp;ycy;&amp;mcy;&amp;pcy;&amp;iecy;&amp;lcy;, &amp;Acy;&amp;lcy;&amp;softcy;&amp;f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&amp;Ncy;&amp;ocy;&amp;vcy;&amp;ocy;&amp;scy;&amp;tcy;&amp;icy; - brainity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813" y="3455988"/>
            <a:ext cx="4994276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&amp;Ncy;&amp;ocy;&amp;vcy;&amp;ocy;&amp;scy;&amp;tcy;&amp;icy; NEWSru.com :: &amp;Bcy;&amp;iecy;&amp;scy;&amp;lcy;&amp;acy;&amp;ncy; &amp;vcy;&amp;ncy;&amp;ocy;&amp;vcy;&amp;softcy; &amp;zcy;&amp;acy;&amp;scy;&amp;tcy;&amp;acy;&amp;vcy;&amp;icy;&amp;lcy; &amp;mcy;&amp;icy;&amp;rcy; &amp;zcy;&amp;acy;&amp;gcy;&amp;ocy;&amp;vcy;&amp;ocy;&amp;rcy;&amp;icy;&amp;tcy;&amp;softcy; &amp;ocy; &amp;CHcy;&amp;iecy;&amp;chcy;&amp;ncy;&amp;iecy;: &amp;mcy;&amp;ncy;&amp;iecy;&amp;ncy;&amp;icy;&amp;yacy; &amp;rcy;&amp;acy;&amp;zcy;&amp;dcy;&amp;iecy;&amp;lcy;&amp;icy;&amp;lcy;&amp;icy;&amp;s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5450" y="-20638"/>
            <a:ext cx="5462588" cy="34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&amp;Vcy;&amp;icy;&amp;dcy;&amp;iecy;&amp;ocy;&amp;kcy;&amp;lcy;&amp;icy;&amp;pcy;&amp;ycy; - - online fi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6069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Vcy; &amp;Bcy;&amp;iecy;&amp;scy;&amp;lcy;&amp;acy;&amp;ncy;&amp;iecy; &amp;vcy;&amp;scy;&amp;pcy;&amp;ocy;&amp;mcy;&amp;icy;&amp;ncy;&amp;acy;&amp;yucy;&amp;tcy; &amp;zhcy;&amp;iecy;&amp;rcy;&amp;tcy;&amp;vcy; &amp;tcy;&amp;iecy;&amp;rcy;&amp;acy;&amp;kcy;&amp;tcy;&amp;acy; 2004 &amp;gcy;&amp;o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cs3.livemaster.ru/zhurnalfoto/a/7/9/150601010650.jpeg"/>
          <p:cNvPicPr>
            <a:picLocks noChangeAspect="1" noChangeArrowheads="1"/>
          </p:cNvPicPr>
          <p:nvPr/>
        </p:nvPicPr>
        <p:blipFill>
          <a:blip r:embed="rId2" cstate="print"/>
          <a:srcRect t="4536" b="4745"/>
          <a:stretch>
            <a:fillRect/>
          </a:stretch>
        </p:blipFill>
        <p:spPr bwMode="auto">
          <a:xfrm>
            <a:off x="-1" y="0"/>
            <a:ext cx="4345277" cy="3284984"/>
          </a:xfrm>
          <a:prstGeom prst="rect">
            <a:avLst/>
          </a:prstGeom>
          <a:noFill/>
        </p:spPr>
      </p:pic>
      <p:pic>
        <p:nvPicPr>
          <p:cNvPr id="102404" name="Picture 4" descr="http://baikal24.ru/public/images/upload/full9932a99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4079665"/>
            <a:ext cx="4176464" cy="2778335"/>
          </a:xfrm>
          <a:prstGeom prst="rect">
            <a:avLst/>
          </a:prstGeom>
          <a:noFill/>
        </p:spPr>
      </p:pic>
      <p:pic>
        <p:nvPicPr>
          <p:cNvPr id="102408" name="Picture 8" descr="http://mtdata.ru/u19/photo8B62/20679331436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2882254" cy="1965956"/>
          </a:xfrm>
          <a:prstGeom prst="rect">
            <a:avLst/>
          </a:prstGeom>
          <a:noFill/>
        </p:spPr>
      </p:pic>
      <p:pic>
        <p:nvPicPr>
          <p:cNvPr id="102406" name="Picture 6" descr="http://www.mamcompany.ru/upload/medialibrary/c26/47e3b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58026"/>
            <a:ext cx="3059832" cy="2299974"/>
          </a:xfrm>
          <a:prstGeom prst="rect">
            <a:avLst/>
          </a:prstGeom>
          <a:noFill/>
        </p:spPr>
      </p:pic>
      <p:pic>
        <p:nvPicPr>
          <p:cNvPr id="102410" name="Picture 10" descr="http://galerey-room.ru/images/222415_1415042655.jpeg"/>
          <p:cNvPicPr>
            <a:picLocks noChangeAspect="1" noChangeArrowheads="1"/>
          </p:cNvPicPr>
          <p:nvPr/>
        </p:nvPicPr>
        <p:blipFill>
          <a:blip r:embed="rId6" cstate="print"/>
          <a:srcRect r="14991"/>
          <a:stretch>
            <a:fillRect/>
          </a:stretch>
        </p:blipFill>
        <p:spPr bwMode="auto">
          <a:xfrm>
            <a:off x="2843808" y="5058000"/>
            <a:ext cx="2448272" cy="1800000"/>
          </a:xfrm>
          <a:prstGeom prst="rect">
            <a:avLst/>
          </a:prstGeom>
          <a:noFill/>
        </p:spPr>
      </p:pic>
      <p:pic>
        <p:nvPicPr>
          <p:cNvPr id="102418" name="Picture 18" descr="http://www.vseodetyah.com/editorfiles/molochnyye-zuby-u-detey-02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0"/>
            <a:ext cx="2736304" cy="1976219"/>
          </a:xfrm>
          <a:prstGeom prst="rect">
            <a:avLst/>
          </a:prstGeom>
          <a:noFill/>
        </p:spPr>
      </p:pic>
      <p:pic>
        <p:nvPicPr>
          <p:cNvPr id="102420" name="Picture 20" descr="http://1transferfactor.ru/assets/images/Stati/kid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1772816"/>
            <a:ext cx="4614359" cy="2664296"/>
          </a:xfrm>
          <a:prstGeom prst="rect">
            <a:avLst/>
          </a:prstGeom>
          <a:noFill/>
        </p:spPr>
      </p:pic>
      <p:pic>
        <p:nvPicPr>
          <p:cNvPr id="102412" name="Picture 12" descr="http://svistanet.com/wp-content/uploads/2015/02/foto-detki-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284984"/>
            <a:ext cx="2701688" cy="1800000"/>
          </a:xfrm>
          <a:prstGeom prst="rect">
            <a:avLst/>
          </a:prstGeom>
          <a:noFill/>
        </p:spPr>
      </p:pic>
      <p:pic>
        <p:nvPicPr>
          <p:cNvPr id="102416" name="Picture 16" descr="http://mediasubs.ru/group/uploads/id/idealnaya-hozyajka/image/1397107015-430005-2826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7910" y="2276872"/>
            <a:ext cx="2436090" cy="1800000"/>
          </a:xfrm>
          <a:prstGeom prst="rect">
            <a:avLst/>
          </a:prstGeom>
          <a:noFill/>
        </p:spPr>
      </p:pic>
      <p:pic>
        <p:nvPicPr>
          <p:cNvPr id="102414" name="Picture 14" descr="http://litsait.ru/images/photos/medium/article858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3720" y="0"/>
            <a:ext cx="2520280" cy="252028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ravmir.ru/wp-content/uploads/2011/09/b982f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575" y="0"/>
            <a:ext cx="10310813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Vcy;&amp;ocy;&amp;iecy;&amp;ncy;&amp;ncy;&amp;ycy;&amp;jcy; &amp;shcy;&amp;acy;&amp;ncy;&amp;scy;&amp;ocy;&amp;ncy; (&amp;Scy;&amp;tcy;&amp;rcy;&amp;acy;&amp;ncy;&amp;icy;&amp;tscy;&amp;acy; 19) MP3SOR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7410" name="Picture 2" descr="http://sunveter.ru/uploads/posts/2015-09/1442349294_candle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0" name="Picture 2" descr="http://cintepona.net/09342681cd783e8d93e6c8bcc8598a53.jpg"/>
          <p:cNvPicPr>
            <a:picLocks noChangeAspect="1" noChangeArrowheads="1"/>
          </p:cNvPicPr>
          <p:nvPr/>
        </p:nvPicPr>
        <p:blipFill>
          <a:blip r:embed="rId2" cstate="print"/>
          <a:srcRect b="3707"/>
          <a:stretch>
            <a:fillRect/>
          </a:stretch>
        </p:blipFill>
        <p:spPr bwMode="auto">
          <a:xfrm>
            <a:off x="323528" y="476672"/>
            <a:ext cx="8492227" cy="561662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3554" name="Picture 2" descr="http://cleavagepower.com/wp-content/uploads/2014/12/the_abyss_by_alexiuss-d5im6x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4" name="Picture 4" descr="http://demiart.ru/forum/uploads/post-29574-1175949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056784" cy="651576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&amp;Scy;&amp;ocy;&amp;vcy;&amp;iecy;&amp;rcy;&amp;shcy;&amp;iecy;&amp;ncy;&amp;ncy;&amp;ocy; &amp;scy;&amp;iecy;&amp;kcy;&amp;rcy;&amp;iecy;&amp;tcy;&amp;ncy;&amp;ocy;. &amp;Bcy;&amp;iecy;&amp;scy;&amp;lcy;&amp;acy;&amp;ncy; (2006) - &amp;Dcy;&amp;Ocy;&amp;Kcy;&amp;Ucy;&amp;Mcy;&amp;IEcy;&amp;Ncy;&amp;Tcy;. &amp;Fcy;&amp;Icy;&amp;Lcy;&amp;SOFTcy;&amp;Mcy;&amp;Ycy;:&amp;Rcy;&amp;Acy;&amp;Kcy;&amp;Ucy;&amp;Rcy;&amp;Scy; &amp;Vcy; &amp;Icy;&amp;Scy;&amp;Tcy;&amp;Ocy;&amp;Rcy;&amp;Icy;&amp;YUcy; - &amp;Dcy;&amp;Ocy;&amp;Kcy;&amp;Ucy;&amp;Mcy;&amp;IEcy;&amp;Ncy;&amp;Tcy;&amp;Acy;&amp;Lcy;&amp;SOFTcy;&amp;Ncy;&amp;Ycy;&amp;IEcy; &amp;Fcy;&amp;Icy;&amp;Lcy;&amp;SOFTcy;&amp;Mcy;&amp;Ycy; &amp;Icy; &amp;Scy;&amp;IEcy;&amp;Rcy;&amp;Icy;&amp;Acy;&amp;Lcy;&amp;Ycy; - &amp;Kcy;&amp;icy;&amp;ncy;&amp;ocy;&amp;tcy;&amp;iecy;&amp;acy;&amp;tcy;&amp;rcy; @&amp;ncy;&amp;lcy;&amp;acy;&amp;jcy;&amp;ncy; 1 -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3474" y="2780928"/>
            <a:ext cx="5430526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3284538"/>
            <a:ext cx="74882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Букеты были не для мёртвых,</a:t>
            </a:r>
            <a:br>
              <a:rPr lang="ru-RU" sz="2000" b="1" i="1"/>
            </a:br>
            <a:r>
              <a:rPr lang="ru-RU" sz="2000" b="1" i="1"/>
              <a:t>Букеты были для живых, -</a:t>
            </a:r>
            <a:br>
              <a:rPr lang="ru-RU" sz="2000" b="1" i="1"/>
            </a:br>
            <a:r>
              <a:rPr lang="ru-RU" sz="2000" b="1" i="1"/>
              <a:t>Как факел знаний, память лета,</a:t>
            </a:r>
            <a:br>
              <a:rPr lang="ru-RU" sz="2000" b="1" i="1"/>
            </a:br>
            <a:r>
              <a:rPr lang="ru-RU" sz="2000" b="1" i="1"/>
              <a:t>Для всех для них, для них, для них!</a:t>
            </a:r>
            <a:endParaRPr lang="ru-RU" sz="2000" b="1"/>
          </a:p>
          <a:p>
            <a:r>
              <a:rPr lang="ru-RU" sz="2000" b="1" i="1"/>
              <a:t>          …</a:t>
            </a:r>
            <a:endParaRPr lang="ru-RU" sz="2000" b="1"/>
          </a:p>
          <a:p>
            <a:r>
              <a:rPr lang="ru-RU" sz="2000" b="1" i="1"/>
              <a:t>И не излечит время раны,</a:t>
            </a:r>
            <a:br>
              <a:rPr lang="ru-RU" sz="2000" b="1" i="1"/>
            </a:br>
            <a:r>
              <a:rPr lang="ru-RU" sz="2000" b="1" i="1"/>
              <a:t>Официоз пройдёт речей, -</a:t>
            </a:r>
            <a:br>
              <a:rPr lang="ru-RU" sz="2000" b="1" i="1"/>
            </a:br>
            <a:r>
              <a:rPr lang="ru-RU" sz="2000" b="1" i="1"/>
              <a:t>А сирота всегда без мамы,</a:t>
            </a:r>
            <a:br>
              <a:rPr lang="ru-RU" sz="2000" b="1" i="1"/>
            </a:br>
            <a:r>
              <a:rPr lang="ru-RU" sz="2000" b="1" i="1"/>
              <a:t>И не вернуть нам тех детей!..      </a:t>
            </a:r>
            <a:endParaRPr lang="ru-RU" sz="2000" b="1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92480" cy="24622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Беслан</a:t>
            </a:r>
          </a:p>
          <a:p>
            <a:pPr algn="ctr">
              <a:defRPr/>
            </a:pPr>
            <a:r>
              <a:rPr lang="ru-RU" sz="66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1.09.2004 – </a:t>
            </a:r>
            <a:r>
              <a:rPr lang="ru-RU" sz="6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1.09.2025 </a:t>
            </a:r>
            <a:r>
              <a:rPr lang="ru-RU" sz="66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64" y="346129"/>
            <a:ext cx="7765322" cy="97045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Беслан - 2004 год</a:t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>1 сентября </a:t>
            </a:r>
            <a:r>
              <a:rPr lang="ru-RU" sz="4400" b="1" dirty="0" smtClean="0">
                <a:solidFill>
                  <a:srgbClr val="FF0000"/>
                </a:solidFill>
              </a:rPr>
              <a:t>- День </a:t>
            </a:r>
            <a:r>
              <a:rPr lang="ru-RU" sz="4400" b="1" dirty="0">
                <a:solidFill>
                  <a:srgbClr val="FF0000"/>
                </a:solidFill>
              </a:rPr>
              <a:t>знаний</a:t>
            </a:r>
          </a:p>
        </p:txBody>
      </p:sp>
      <p:pic>
        <p:nvPicPr>
          <p:cNvPr id="6" name="Содержимое 7" descr="beslan7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" t="15339" r="292" b="12191"/>
          <a:stretch/>
        </p:blipFill>
        <p:spPr bwMode="auto">
          <a:xfrm>
            <a:off x="4513506" y="1735241"/>
            <a:ext cx="4506508" cy="33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72" y="1735242"/>
            <a:ext cx="4197460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Ncy;&amp;ocy;&amp;vcy;&amp;ocy;&amp;scy;&amp;tcy;&amp;icy; NEWSru.com :: &amp;Ncy;&amp;iecy;&amp;ocy;&amp;fcy;&amp;icy;&amp;tscy;&amp;icy;&amp;acy;&amp;lcy;&amp;softcy;&amp;ncy;&amp;ycy;&amp;jcy; &amp;scy;&amp;pcy;&amp;icy;&amp;scy;&amp;ocy;&amp;kcy; &amp;zcy;&amp;acy;&amp;lcy;&amp;ocy;&amp;zhcy;&amp;ncy;&amp;icy;&amp;kcy;&amp;ocy;&amp;vcy; &amp;Bcy;&amp;iecy;&amp;scy;&amp;lcy;&amp;acy;&amp;ncy;&amp;acy; - 1345 &amp;icy;&amp;mcy;&amp;ie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5087938" cy="38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&amp;Kcy;&amp;icy;&amp;iecy;&amp;vcy; 2000 - &amp;Ncy;&amp;ocy;&amp;vcy;&amp;ocy;&amp;scy;&amp;tcy;&amp;icy; - &amp;Ocy;&amp;bcy;&amp;ncy;&amp;acy;&amp;rcy;&amp;ocy;&amp;dcy;&amp;ocy;&amp;vcy;&amp;acy;&amp;ncy;&amp;acy; &amp;vcy;&amp;icy;&amp;dcy;&amp;iecy;&amp;ocy;&amp;zcy;&amp;acy;&amp;pcy;&amp;icy;&amp;scy;&amp;softcy;, &amp;scy;&amp;dcy;&amp;iecy;&amp;lcy;&amp;acy;&amp;ncy;&amp;ncy;&amp;acy;&amp;yacy; &amp;tcy;&amp;ie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5868144" cy="326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B9C9-B3FD-418C-8DB4-CD34A75B79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34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Беслан - 2004 год 1 сентября - День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kab-211</dc:creator>
  <cp:lastModifiedBy>Админ</cp:lastModifiedBy>
  <cp:revision>8</cp:revision>
  <dcterms:created xsi:type="dcterms:W3CDTF">2016-09-02T14:03:15Z</dcterms:created>
  <dcterms:modified xsi:type="dcterms:W3CDTF">2025-09-02T14:00:05Z</dcterms:modified>
</cp:coreProperties>
</file>