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144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4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8458B-A383-4988-B0F2-64C554160B75}" type="datetimeFigureOut">
              <a:rPr lang="ru-RU" smtClean="0"/>
              <a:pPr/>
              <a:t>21.04.2023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9E86F-4884-47DB-97B1-9A0B6FF8BEC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9" name="Рисунок 8" descr="6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8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77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1857364"/>
            <a:ext cx="7929618" cy="44291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ru-RU" b="1" i="1" dirty="0">
                <a:solidFill>
                  <a:srgbClr val="92D050"/>
                </a:solidFill>
              </a:rPr>
              <a:t>«</a:t>
            </a:r>
            <a:r>
              <a:rPr lang="ru-RU" b="1" i="1" dirty="0">
                <a:solidFill>
                  <a:srgbClr val="FF0000"/>
                </a:solidFill>
              </a:rPr>
              <a:t>О защите детей от информации, причиняющей вред их здоровью и развитию»</a:t>
            </a:r>
            <a:r>
              <a:rPr lang="ru-RU" dirty="0">
                <a:solidFill>
                  <a:srgbClr val="FF0000"/>
                </a:solidFill>
              </a:rPr>
              <a:t> </a:t>
            </a:r>
          </a:p>
          <a:p>
            <a:pPr algn="just">
              <a:lnSpc>
                <a:spcPct val="80000"/>
              </a:lnSpc>
              <a:buNone/>
            </a:pPr>
            <a:r>
              <a:rPr lang="ru-RU" dirty="0">
                <a:solidFill>
                  <a:srgbClr val="000000"/>
                </a:solidFill>
              </a:rPr>
              <a:t>	</a:t>
            </a:r>
            <a:r>
              <a:rPr lang="ru-RU" b="1" dirty="0"/>
              <a:t>Устанавливает правила </a:t>
            </a:r>
            <a:r>
              <a:rPr lang="ru-RU" b="1" dirty="0" err="1"/>
              <a:t>медиабезопасности</a:t>
            </a:r>
            <a:r>
              <a:rPr lang="ru-RU" b="1" dirty="0"/>
              <a:t> детей при обороте на территории России продукции средств массовой информации, печатной, аудиовизуальной продукции на любых видах носителей, программ для ЭВМ и баз данных, а также информации, размещаемой в информационно-телекоммуникационных сетях и сетях подвижной радиотелефонной связи.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Федеральный закон № 436-ФЗ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098" name="Picture 2" descr="C:\Users\sveta\Desktop\курсы\карт 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1785926"/>
            <a:ext cx="992174" cy="11647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0412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18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Специальное оформление</vt:lpstr>
      <vt:lpstr>Федеральный закон № 436-ФЗ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детей в сети интернет</dc:title>
  <dc:creator>sveta</dc:creator>
  <dc:description>Федеральный закон № 436-ФЗ</dc:description>
  <cp:lastModifiedBy>Пользователь Windows</cp:lastModifiedBy>
  <cp:revision>26</cp:revision>
  <dcterms:created xsi:type="dcterms:W3CDTF">2011-12-13T19:04:59Z</dcterms:created>
  <dcterms:modified xsi:type="dcterms:W3CDTF">2023-04-21T07:25:11Z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безопасность детей в сети интернет</vt:lpwstr>
  </property>
  <property fmtid="{D5CDD505-2E9C-101B-9397-08002B2CF9AE}" pid="3" name="SlideDescription">
    <vt:lpwstr>Федеральный закон № 436-ФЗ</vt:lpwstr>
  </property>
</Properties>
</file>