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4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7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857364"/>
            <a:ext cx="7929618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b="1" i="1" dirty="0">
                <a:solidFill>
                  <a:srgbClr val="92D050"/>
                </a:solidFill>
              </a:rPr>
              <a:t>«</a:t>
            </a:r>
            <a:r>
              <a:rPr lang="ru-RU" b="1" i="1" dirty="0">
                <a:solidFill>
                  <a:srgbClr val="FF0000"/>
                </a:solidFill>
              </a:rPr>
              <a:t>О защите детей от информации, причиняющей вред их здоровью и развитию»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solidFill>
                  <a:srgbClr val="000000"/>
                </a:solidFill>
              </a:rPr>
              <a:t>	</a:t>
            </a:r>
            <a:r>
              <a:rPr lang="ru-RU" b="1" dirty="0"/>
              <a:t>Устанавливает правила </a:t>
            </a:r>
            <a:r>
              <a:rPr lang="ru-RU" b="1" dirty="0" err="1"/>
              <a:t>медиабезопасности</a:t>
            </a:r>
            <a:r>
              <a:rPr lang="ru-RU" b="1" dirty="0"/>
              <a:t> детей при обороте на территории России продукции средств массовой информации, печатной, аудиовизуальной продукции на любых видах носителей, программ для ЭВМ и баз данных, а также информации, размещаемой в информационно-телекоммуникационных сетях и сетях подвижной радиотелефонной связи.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Федеральный закон № 436-ФЗ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785926"/>
            <a:ext cx="992174" cy="1164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12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Федеральный закон № 436-ФЗ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Федеральный закон № 436-ФЗ</dc:description>
  <cp:lastModifiedBy>Пользователь Windows</cp:lastModifiedBy>
  <cp:revision>26</cp:revision>
  <dcterms:created xsi:type="dcterms:W3CDTF">2011-12-13T19:04:59Z</dcterms:created>
  <dcterms:modified xsi:type="dcterms:W3CDTF">2023-04-21T07:25:11Z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Федеральный закон № 436-ФЗ</vt:lpwstr>
  </property>
</Properties>
</file>