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2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2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1857388" cy="612793"/>
          </a:xfrm>
        </p:spPr>
        <p:txBody>
          <a:bodyPr>
            <a:normAutofit/>
          </a:bodyPr>
          <a:lstStyle/>
          <a:p>
            <a:r>
              <a:rPr lang="ru-RU" sz="18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6072206"/>
            <a:ext cx="6400800" cy="395278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Презентацию подготовила:  </a:t>
            </a:r>
            <a:r>
              <a:rPr lang="ru-RU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Самсонова Н.А.</a:t>
            </a:r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7324" y="1214422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57166"/>
            <a:ext cx="764386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ДЕТЕЙ </a:t>
            </a:r>
          </a:p>
          <a:p>
            <a:r>
              <a:rPr lang="ru-RU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6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сети </a:t>
            </a:r>
            <a:r>
              <a:rPr lang="ru-RU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1522427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14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 </dc:description>
  <cp:lastModifiedBy>Пользователь Windows</cp:lastModifiedBy>
  <cp:revision>26</cp:revision>
  <dcterms:created xsi:type="dcterms:W3CDTF">2011-12-13T19:04:59Z</dcterms:created>
  <dcterms:modified xsi:type="dcterms:W3CDTF">2023-04-21T07:25:08Z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 </vt:lpwstr>
  </property>
</Properties>
</file>