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4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Законы Ньютона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с </a:t>
            </a:r>
            <a:r>
              <a:rPr lang="ru-RU" dirty="0" smtClean="0"/>
              <a:t>улыбкой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Исполнители: учащиеся 9 и 10 классов</a:t>
            </a:r>
          </a:p>
          <a:p>
            <a:r>
              <a:rPr lang="ru-RU" dirty="0" smtClean="0"/>
              <a:t>МАОУ </a:t>
            </a:r>
            <a:r>
              <a:rPr lang="ru-RU" dirty="0" err="1" smtClean="0"/>
              <a:t>Ошкуковской</a:t>
            </a:r>
            <a:r>
              <a:rPr lang="ru-RU" dirty="0" smtClean="0"/>
              <a:t> СОШ № 31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Представление работ</a:t>
            </a:r>
            <a:endParaRPr lang="ru-RU" dirty="0"/>
          </a:p>
        </p:txBody>
      </p:sp>
      <p:pic>
        <p:nvPicPr>
          <p:cNvPr id="6" name="Содержимое 5" descr="н 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286000"/>
            <a:ext cx="4038600" cy="4114800"/>
          </a:xfrm>
        </p:spPr>
      </p:pic>
      <p:pic>
        <p:nvPicPr>
          <p:cNvPr id="5" name="Содержимое 4" descr="Биян+Небож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920875"/>
            <a:ext cx="4267199" cy="4433888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рисуночки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3600" dirty="0" smtClean="0"/>
              <a:t>2</a:t>
            </a:r>
            <a:r>
              <a:rPr lang="ru-RU" dirty="0" smtClean="0"/>
              <a:t> закон Ньютона и басня И.А. Крылова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600" dirty="0" smtClean="0"/>
              <a:t> 3 </a:t>
            </a:r>
            <a:r>
              <a:rPr lang="ru-RU" sz="2600" dirty="0" smtClean="0"/>
              <a:t>закон противодействия</a:t>
            </a:r>
            <a:endParaRPr lang="ru-RU" sz="2600" dirty="0"/>
          </a:p>
        </p:txBody>
      </p:sp>
      <p:pic>
        <p:nvPicPr>
          <p:cNvPr id="7" name="Содержимое 6" descr="н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90800"/>
            <a:ext cx="4040188" cy="3581400"/>
          </a:xfrm>
        </p:spPr>
      </p:pic>
      <p:pic>
        <p:nvPicPr>
          <p:cNvPr id="8" name="Содержимое 7" descr="н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495800" y="2514601"/>
            <a:ext cx="4190999" cy="3657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/>
              <a:t>Вы держите меня СИЛЫ!!!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2133600"/>
            <a:ext cx="4040188" cy="68580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 Ускоримся, ребятки!</a:t>
            </a:r>
            <a:endParaRPr lang="ru-RU" dirty="0"/>
          </a:p>
        </p:txBody>
      </p:sp>
      <p:pic>
        <p:nvPicPr>
          <p:cNvPr id="7" name="Содержимое 4" descr="н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838200" y="2971800"/>
            <a:ext cx="3886200" cy="3389313"/>
          </a:xfrm>
        </p:spPr>
      </p:pic>
      <p:pic>
        <p:nvPicPr>
          <p:cNvPr id="8" name="Содержимое 5" descr="н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3048000"/>
            <a:ext cx="4041775" cy="3276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снова мы и законы Ньютона</a:t>
            </a:r>
            <a:endParaRPr lang="ru-RU" dirty="0"/>
          </a:p>
        </p:txBody>
      </p:sp>
      <p:pic>
        <p:nvPicPr>
          <p:cNvPr id="5" name="Содержимое 4" descr="Небож 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920875"/>
            <a:ext cx="4343400" cy="4433888"/>
          </a:xfrm>
        </p:spPr>
      </p:pic>
      <p:pic>
        <p:nvPicPr>
          <p:cNvPr id="6" name="Содержимое 5" descr="Ширшов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14400" y="1920875"/>
            <a:ext cx="3505200" cy="44338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Все три закона вместе</a:t>
            </a:r>
            <a:endParaRPr lang="ru-RU" dirty="0"/>
          </a:p>
        </p:txBody>
      </p:sp>
      <p:pic>
        <p:nvPicPr>
          <p:cNvPr id="6" name="Содержимое 5" descr="н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4600" y="2133600"/>
            <a:ext cx="6172200" cy="3657600"/>
          </a:xfrm>
        </p:spPr>
      </p:pic>
      <p:pic>
        <p:nvPicPr>
          <p:cNvPr id="5" name="Содержимое 4" descr="н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057400"/>
            <a:ext cx="4267200" cy="3733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 может мимо пролетит?!</a:t>
            </a:r>
            <a:endParaRPr lang="ru-RU" dirty="0"/>
          </a:p>
        </p:txBody>
      </p:sp>
      <p:pic>
        <p:nvPicPr>
          <p:cNvPr id="4" name="Содержимое 3" descr="н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78221"/>
            <a:ext cx="8229600" cy="37033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/>
              <a:t>Давайте улыбнёмся вместе</a:t>
            </a:r>
            <a:endParaRPr lang="ru-RU" dirty="0"/>
          </a:p>
        </p:txBody>
      </p:sp>
      <p:pic>
        <p:nvPicPr>
          <p:cNvPr id="4" name="Содержимое 3" descr="н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935163"/>
            <a:ext cx="7543800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</TotalTime>
  <Words>62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Законы Ньютона   с улыбкой </vt:lpstr>
      <vt:lpstr>Представление работ</vt:lpstr>
      <vt:lpstr>Наши рисуночки</vt:lpstr>
      <vt:lpstr> Вы держите меня СИЛЫ!!!</vt:lpstr>
      <vt:lpstr>И снова мы и законы Ньютона</vt:lpstr>
      <vt:lpstr>Все три закона вместе</vt:lpstr>
      <vt:lpstr>А может мимо пролетит?!</vt:lpstr>
      <vt:lpstr> Давайте улыбнёмся вместе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Законы Ньютона  с улыбкой</dc:title>
  <dc:creator>вовчик</dc:creator>
  <cp:lastModifiedBy>вовчик</cp:lastModifiedBy>
  <cp:revision>9</cp:revision>
  <dcterms:created xsi:type="dcterms:W3CDTF">2024-10-29T05:24:50Z</dcterms:created>
  <dcterms:modified xsi:type="dcterms:W3CDTF">2024-10-29T13:18:50Z</dcterms:modified>
</cp:coreProperties>
</file>