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7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51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42910" y="2285348"/>
            <a:ext cx="7858180" cy="435770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	Windows7 с функцией родительского контроля (ввод ограничений по играм, программам и проводимому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компьютером время).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Explorer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браузер с фильтром, предотвращающим мошенничество (помогает защититься от скрытой установки вредоносных программ, которые могут повредить, передать злоумышленникам или уничтожить ваши документы, использовать ваши персональные данные или просто  нарушить работу ПК).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Антивирус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Essentials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решение против шпионских программ (Решение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®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Essentials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БЕСПЛАТНУЮ защиту ПК от вирусов, шпионского и другого вредоносного ПО на основе передовой технологии) и т.д.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428604"/>
            <a:ext cx="8001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just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2289" name="Picture 1" descr="C:\Users\sveta\Desktop\карт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214290"/>
            <a:ext cx="3786215" cy="2000264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5A59D832-670C-49E2-A17D-C71A6EACF09C}"/>
              </a:ext>
            </a:extLst>
          </p:cNvPr>
          <p:cNvSpPr/>
          <p:nvPr/>
        </p:nvSpPr>
        <p:spPr>
          <a:xfrm>
            <a:off x="251520" y="42860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Программное обеспечение от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обеспечения безопасности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Интернете: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220143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9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Специальное оформление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/>
  <cp:lastModifiedBy>Пользователь Windows</cp:lastModifiedBy>
  <cp:revision>26</cp:revision>
  <dcterms:created xsi:type="dcterms:W3CDTF">2011-12-13T19:04:59Z</dcterms:created>
  <dcterms:modified xsi:type="dcterms:W3CDTF">2023-04-21T07:25:10Z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/>
  </property>
</Properties>
</file>