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52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9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Опасности интернета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35334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Интернет предлагает несколько способов виртуального общения: социальные сети, форумы, ICQ, чаты, интернет-дневники или блоги.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проблем: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Нежелательное содержание.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Азартные игры.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Вредоносные и нежелательные программы. 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Мошенники, хакеры.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Интернет-зависимость (виртуальное замещение реальности)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Сексуальные домогательства.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Некорректность общения.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Интернет-хулиганы.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502372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65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Специальное оформление</vt:lpstr>
      <vt:lpstr>Опасности интернета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Опасности интернета</dc:description>
  <cp:lastModifiedBy>Пользователь Windows</cp:lastModifiedBy>
  <cp:revision>26</cp:revision>
  <dcterms:created xsi:type="dcterms:W3CDTF">2011-12-13T19:04:59Z</dcterms:created>
  <dcterms:modified xsi:type="dcterms:W3CDTF">2023-04-21T07:25:08Z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Опасности интернета</vt:lpwstr>
  </property>
</Properties>
</file>