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524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4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991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0099"/>
                </a:solidFill>
              </a:rPr>
              <a:t>Опасности интернета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772816"/>
            <a:ext cx="7776864" cy="4353347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сегодняшний день Интернет предлагает несколько способов виртуального общения: социальные сети, форумы, ICQ, чаты, интернет-дневники или блоги.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проблем: </a:t>
            </a:r>
          </a:p>
          <a:p>
            <a:pPr>
              <a:buNone/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Нежелательное содержание. </a:t>
            </a:r>
          </a:p>
          <a:p>
            <a:pPr>
              <a:buNone/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Азартные игры. </a:t>
            </a:r>
          </a:p>
          <a:p>
            <a:pPr>
              <a:buNone/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Вредоносные и нежелательные программы.  </a:t>
            </a:r>
          </a:p>
          <a:p>
            <a:pPr>
              <a:buNone/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Мошенники, хакеры. </a:t>
            </a:r>
          </a:p>
          <a:p>
            <a:pPr>
              <a:buNone/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Интернет-зависимость (виртуальное замещение реальности) </a:t>
            </a:r>
          </a:p>
          <a:p>
            <a:pPr>
              <a:buNone/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Сексуальные домогательства. </a:t>
            </a:r>
          </a:p>
          <a:p>
            <a:pPr>
              <a:buNone/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Некорректность общения. </a:t>
            </a:r>
          </a:p>
          <a:p>
            <a:pPr>
              <a:buNone/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Интернет-хулиганы.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0502372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65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Специальное оформление</vt:lpstr>
      <vt:lpstr>Опасности интернета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сети интернет</dc:title>
  <dc:creator>sveta</dc:creator>
  <dc:description>Опасности интернета</dc:description>
  <cp:lastModifiedBy>Пользователь Windows</cp:lastModifiedBy>
  <cp:revision>26</cp:revision>
  <dcterms:created xsi:type="dcterms:W3CDTF">2011-12-13T19:04:59Z</dcterms:created>
  <dcterms:modified xsi:type="dcterms:W3CDTF">2023-04-21T07:25:08Z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безопасность детей в сети интернет</vt:lpwstr>
  </property>
  <property fmtid="{D5CDD505-2E9C-101B-9397-08002B2CF9AE}" pid="3" name="SlideDescription">
    <vt:lpwstr>Опасности интернета</vt:lpwstr>
  </property>
</Properties>
</file>