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33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19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Общие правила безопасности при работе в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785926"/>
            <a:ext cx="8003232" cy="485778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Скажите детям, что не все, что они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читают или видят в интернете, — правда.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Приучите их спрашивать вас, </a:t>
            </a:r>
          </a:p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они не уверены.</a:t>
            </a:r>
          </a:p>
          <a:p>
            <a:endParaRPr lang="ru-RU" dirty="0"/>
          </a:p>
        </p:txBody>
      </p:sp>
      <p:pic>
        <p:nvPicPr>
          <p:cNvPr id="2051" name="Picture 3" descr="C:\Users\sveta\Desktop\курсы\карт 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650" y="4241922"/>
            <a:ext cx="5244700" cy="25820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2808028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35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Специальное оформление</vt:lpstr>
      <vt:lpstr>Общие правила безопасности при работе в сети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Общие правила безопасности при работе в сети</dc:description>
  <cp:lastModifiedBy>Пользователь Windows</cp:lastModifiedBy>
  <cp:revision>26</cp:revision>
  <dcterms:created xsi:type="dcterms:W3CDTF">2011-12-13T19:04:59Z</dcterms:created>
  <dcterms:modified xsi:type="dcterms:W3CDTF">2023-04-21T07:25:14Z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Общие правила безопасности при работе в сети</vt:lpwstr>
  </property>
</Properties>
</file>