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334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41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pPr/>
              <a:t>21.04.2023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6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119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0099"/>
                </a:solidFill>
              </a:rPr>
              <a:t>Общие правила безопасности при работе в сети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785926"/>
            <a:ext cx="8003232" cy="4857784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Скажите детям, что не все, что они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читают или видят в интернете, — правда.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Приучите их спрашивать вас, </a:t>
            </a:r>
          </a:p>
          <a:p>
            <a:pPr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если они не уверены.</a:t>
            </a:r>
          </a:p>
          <a:p>
            <a:endParaRPr lang="ru-RU" dirty="0"/>
          </a:p>
        </p:txBody>
      </p:sp>
      <p:pic>
        <p:nvPicPr>
          <p:cNvPr id="2051" name="Picture 3" descr="C:\Users\sveta\Desktop\курсы\карт 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9650" y="4241922"/>
            <a:ext cx="5244700" cy="25820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2808028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</TotalTime>
  <Words>35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Специальное оформление</vt:lpstr>
      <vt:lpstr>Общие правила безопасности при работе в сети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детей в сети интернет</dc:title>
  <dc:creator>sveta</dc:creator>
  <dc:description>Общие правила безопасности при работе в сети</dc:description>
  <cp:lastModifiedBy>Пользователь Windows</cp:lastModifiedBy>
  <cp:revision>26</cp:revision>
  <dcterms:created xsi:type="dcterms:W3CDTF">2011-12-13T19:04:59Z</dcterms:created>
  <dcterms:modified xsi:type="dcterms:W3CDTF">2023-04-21T07:25:14Z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безопасность детей в сети интернет</vt:lpwstr>
  </property>
  <property fmtid="{D5CDD505-2E9C-101B-9397-08002B2CF9AE}" pid="3" name="SlideDescription">
    <vt:lpwstr>Общие правила безопасности при работе в сети</vt:lpwstr>
  </property>
</Properties>
</file>