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09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42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Лучший способ защиты детей – правильное воспитание. </a:t>
            </a:r>
            <a:r>
              <a:rPr lang="ru-RU" dirty="0"/>
              <a:t/>
            </a:r>
            <a:br>
              <a:rPr lang="ru-RU" dirty="0"/>
            </a:br>
            <a:r>
              <a:rPr lang="ru-RU" altLang="ru-RU" b="1" dirty="0">
                <a:solidFill>
                  <a:srgbClr val="002060"/>
                </a:solidFill>
              </a:rPr>
              <a:t>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785926"/>
            <a:ext cx="7776864" cy="450059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/>
              <a:t>Научите своего ребенка отличать хорошее от плохого. Объясните ему, как следует вести себя в той или иной ситуации. Предупрежден - значит вооружен. </a:t>
            </a:r>
          </a:p>
          <a:p>
            <a:pPr marL="0" indent="0" algn="just">
              <a:buNone/>
            </a:pPr>
            <a:r>
              <a:rPr lang="ru-RU" sz="2400" dirty="0"/>
              <a:t>•	Помогайте ребенку решить его детские проблемы, даже если они вам кажутся пустяковыми. Он должен всегда чувствовать вашу поддержку. </a:t>
            </a:r>
          </a:p>
          <a:p>
            <a:pPr marL="0" indent="0" algn="just">
              <a:buNone/>
            </a:pPr>
            <a:r>
              <a:rPr lang="ru-RU" sz="2400" dirty="0"/>
              <a:t>•	Все то, чему вы учите своего ребенка, </a:t>
            </a:r>
          </a:p>
          <a:p>
            <a:pPr marL="0" indent="0" algn="just">
              <a:buNone/>
            </a:pPr>
            <a:r>
              <a:rPr lang="ru-RU" sz="2400" dirty="0"/>
              <a:t>вы должны подкреплять собственным </a:t>
            </a:r>
          </a:p>
          <a:p>
            <a:pPr marL="0" indent="0" algn="just">
              <a:buNone/>
            </a:pPr>
            <a:r>
              <a:rPr lang="ru-RU" sz="2400" dirty="0"/>
              <a:t>примером, иначе от обучения будет мало пользы. </a:t>
            </a:r>
          </a:p>
          <a:p>
            <a:pPr marL="0" indent="0" algn="just">
              <a:buNone/>
            </a:pPr>
            <a:r>
              <a:rPr lang="ru-RU" sz="2400" dirty="0"/>
              <a:t>•	Помните, что правильное  воспитание</a:t>
            </a:r>
          </a:p>
          <a:p>
            <a:pPr marL="0" indent="0" algn="just">
              <a:buNone/>
            </a:pPr>
            <a:r>
              <a:rPr lang="ru-RU" sz="2400" dirty="0"/>
              <a:t> - залог хорошего будущего ребенка. </a:t>
            </a:r>
          </a:p>
          <a:p>
            <a:pPr marL="0" indent="0">
              <a:buNone/>
              <a:defRPr/>
            </a:pPr>
            <a:endParaRPr lang="ru-RU" sz="6700" dirty="0"/>
          </a:p>
          <a:p>
            <a:endParaRPr lang="ru-RU" dirty="0"/>
          </a:p>
        </p:txBody>
      </p:sp>
      <p:pic>
        <p:nvPicPr>
          <p:cNvPr id="1027" name="Picture 3" descr="C:\Users\sveta\Desktop\курсы\кар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4470611"/>
            <a:ext cx="1628772" cy="21841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98504193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27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Специальное оформление</vt:lpstr>
      <vt:lpstr> Лучший способ защиты детей – правильное воспитание.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>_x000d_Лучший способ защиты детей – правильное воспитание. _x000d_ </dc:description>
  <cp:lastModifiedBy>Пользователь Windows</cp:lastModifiedBy>
  <cp:revision>26</cp:revision>
  <dcterms:created xsi:type="dcterms:W3CDTF">2011-12-13T19:04:59Z</dcterms:created>
  <dcterms:modified xsi:type="dcterms:W3CDTF">2023-04-21T07:25:10Z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>_x000d_Лучший способ защиты детей – правильное воспитание. _x000d_ </vt:lpwstr>
  </property>
</Properties>
</file>