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5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57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Дети в возрасте 14-17 лет: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417638"/>
            <a:ext cx="7776864" cy="4708525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dirty="0"/>
              <a:t>Контролируйте, какими чатами и досками объявлений пользуются дети. </a:t>
            </a:r>
          </a:p>
          <a:p>
            <a:pPr lvl="0" algn="just"/>
            <a:r>
              <a:rPr lang="ru-RU" dirty="0"/>
              <a:t>Настаивайте, чтобы Ваши дети никогда не соглашались</a:t>
            </a:r>
            <a:br>
              <a:rPr lang="ru-RU" dirty="0"/>
            </a:br>
            <a:r>
              <a:rPr lang="ru-RU" dirty="0"/>
              <a:t>на личные встречи с друзьями из Интернета. </a:t>
            </a:r>
          </a:p>
          <a:p>
            <a:pPr lvl="0" algn="just"/>
            <a:r>
              <a:rPr lang="ru-RU" dirty="0"/>
              <a:t>Напоминайте детям о конфиденциальности информации. </a:t>
            </a:r>
          </a:p>
          <a:p>
            <a:pPr lvl="0" algn="just"/>
            <a:r>
              <a:rPr lang="ru-RU" dirty="0"/>
              <a:t>Помогите им защититься от спама. </a:t>
            </a:r>
          </a:p>
          <a:p>
            <a:pPr lvl="0" algn="just"/>
            <a:r>
              <a:rPr lang="ru-RU" dirty="0"/>
              <a:t>Предостерегите Ваших детей от использования Интернета для хулиганства. </a:t>
            </a:r>
          </a:p>
          <a:p>
            <a:pPr lvl="0" algn="just"/>
            <a:r>
              <a:rPr lang="ru-RU" dirty="0"/>
              <a:t>Убедитесь, что подростки советуются с Вами перед покупкой или продажей чего либо через Интернет. </a:t>
            </a:r>
          </a:p>
          <a:p>
            <a:pPr lvl="0" algn="just"/>
            <a:r>
              <a:rPr lang="ru-RU" dirty="0"/>
              <a:t>Обсудите с подростками азартные игры и их возможный риск.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520204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24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Специальное оформление</vt:lpstr>
      <vt:lpstr>Дети в возрасте 14-17 лет: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Дети в возрасте 14-17 лет:</dc:description>
  <cp:lastModifiedBy>Пользователь Windows</cp:lastModifiedBy>
  <cp:revision>26</cp:revision>
  <dcterms:created xsi:type="dcterms:W3CDTF">2011-12-13T19:04:59Z</dcterms:created>
  <dcterms:modified xsi:type="dcterms:W3CDTF">2023-04-21T07:25:13Z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Дети в возрасте 14-17 лет:</vt:lpwstr>
  </property>
</Properties>
</file>